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8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0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6"/>
  </p:notesMasterIdLst>
  <p:sldIdLst>
    <p:sldId id="269" r:id="rId2"/>
    <p:sldId id="280" r:id="rId3"/>
    <p:sldId id="281" r:id="rId4"/>
    <p:sldId id="272" r:id="rId5"/>
    <p:sldId id="273" r:id="rId6"/>
    <p:sldId id="275" r:id="rId7"/>
    <p:sldId id="279" r:id="rId8"/>
    <p:sldId id="276" r:id="rId9"/>
    <p:sldId id="277" r:id="rId10"/>
    <p:sldId id="282" r:id="rId11"/>
    <p:sldId id="257" r:id="rId12"/>
    <p:sldId id="263" r:id="rId13"/>
    <p:sldId id="278" r:id="rId14"/>
    <p:sldId id="270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02A"/>
    <a:srgbClr val="FFFFFF"/>
    <a:srgbClr val="FCCC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3" autoAdjust="0"/>
    <p:restoredTop sz="86316" autoAdjust="0"/>
  </p:normalViewPr>
  <p:slideViewPr>
    <p:cSldViewPr snapToGrid="0">
      <p:cViewPr varScale="1">
        <p:scale>
          <a:sx n="58" d="100"/>
          <a:sy n="58" d="100"/>
        </p:scale>
        <p:origin x="10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spc="0" normalizeH="0" baseline="0">
                <a:solidFill>
                  <a:srgbClr val="EF002A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pPr>
            <a:r>
              <a:rPr lang="fr-CA" sz="2800" dirty="0">
                <a:solidFill>
                  <a:srgbClr val="EF00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Réduction d’heures</a:t>
            </a:r>
          </a:p>
          <a:p>
            <a:pPr>
              <a:defRPr sz="2800">
                <a:solidFill>
                  <a:srgbClr val="EF002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pPr>
            <a:r>
              <a:rPr lang="fr-CA" sz="2800" dirty="0">
                <a:solidFill>
                  <a:srgbClr val="EF00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2014-2017</a:t>
            </a:r>
          </a:p>
        </c:rich>
      </c:tx>
      <c:layout>
        <c:manualLayout>
          <c:xMode val="edge"/>
          <c:yMode val="edge"/>
          <c:x val="0.19537534071012669"/>
          <c:y val="4.39691030497722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spc="0" normalizeH="0" baseline="0">
              <a:solidFill>
                <a:srgbClr val="EF002A"/>
              </a:solidFill>
              <a:latin typeface="Roboto" panose="02000000000000000000" pitchFamily="2" charset="0"/>
              <a:ea typeface="Roboto" panose="02000000000000000000" pitchFamily="2" charset="0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École secondaire</c:v>
                </c:pt>
                <c:pt idx="1">
                  <c:v>École primaire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 formatCode="#\ ?/?">
                  <c:v>36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C0-49BA-ACEA-0DBA3A03093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École secondaire</c:v>
                </c:pt>
                <c:pt idx="1">
                  <c:v>École primaire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35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C0-49BA-ACEA-0DBA3A03093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École secondaire</c:v>
                </c:pt>
                <c:pt idx="1">
                  <c:v>École primaire</c:v>
                </c:pt>
              </c:strCache>
            </c:strRef>
          </c:cat>
          <c:val>
            <c:numRef>
              <c:f>Feuil1!$D$2:$D$3</c:f>
              <c:numCache>
                <c:formatCode>General</c:formatCode>
                <c:ptCount val="2"/>
                <c:pt idx="0">
                  <c:v>35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C0-49BA-ACEA-0DBA3A030930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École secondaire</c:v>
                </c:pt>
                <c:pt idx="1">
                  <c:v>École primaire</c:v>
                </c:pt>
              </c:strCache>
            </c:strRef>
          </c:cat>
          <c:val>
            <c:numRef>
              <c:f>Feuil1!$E$2:$E$3</c:f>
              <c:numCache>
                <c:formatCode>General</c:formatCode>
                <c:ptCount val="2"/>
                <c:pt idx="0">
                  <c:v>21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C0-49BA-ACEA-0DBA3A030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66532480"/>
        <c:axId val="66534016"/>
      </c:barChart>
      <c:catAx>
        <c:axId val="6653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34016"/>
        <c:crosses val="autoZero"/>
        <c:auto val="1"/>
        <c:lblAlgn val="ctr"/>
        <c:lblOffset val="100"/>
        <c:noMultiLvlLbl val="0"/>
      </c:catAx>
      <c:valAx>
        <c:axId val="66534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?/?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324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cap="none" spc="0" normalizeH="0" baseline="0">
                <a:solidFill>
                  <a:srgbClr val="EF002A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pPr>
            <a:r>
              <a:rPr lang="fr-CA" sz="2800" dirty="0">
                <a:solidFill>
                  <a:srgbClr val="EF00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Prêt de livres</a:t>
            </a:r>
          </a:p>
          <a:p>
            <a:pPr>
              <a:defRPr sz="2800">
                <a:solidFill>
                  <a:srgbClr val="EF002A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pPr>
            <a:r>
              <a:rPr lang="fr-CA" sz="2800" dirty="0">
                <a:solidFill>
                  <a:srgbClr val="EF002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2016-2017</a:t>
            </a:r>
          </a:p>
        </c:rich>
      </c:tx>
      <c:layout>
        <c:manualLayout>
          <c:xMode val="edge"/>
          <c:yMode val="edge"/>
          <c:x val="0.32427342263923398"/>
          <c:y val="2.07613362712426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cap="none" spc="0" normalizeH="0" baseline="0">
              <a:solidFill>
                <a:srgbClr val="EF002A"/>
              </a:solidFill>
              <a:latin typeface="Roboto" panose="02000000000000000000" pitchFamily="2" charset="0"/>
              <a:ea typeface="Roboto" panose="02000000000000000000" pitchFamily="2" charset="0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48677569620344"/>
          <c:y val="0.23603640174344417"/>
          <c:w val="0.89513224303796557"/>
          <c:h val="0.614339467008783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École secondaire</c:v>
                </c:pt>
                <c:pt idx="1">
                  <c:v>École primaire</c:v>
                </c:pt>
              </c:strCache>
            </c:strRef>
          </c:cat>
          <c:val>
            <c:numRef>
              <c:f>Feuil1!$B$2:$B$3</c:f>
              <c:numCache>
                <c:formatCode>General</c:formatCode>
                <c:ptCount val="2"/>
                <c:pt idx="0">
                  <c:v>1794</c:v>
                </c:pt>
                <c:pt idx="1">
                  <c:v>4538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9-43FE-B052-4AC9F1BC41F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Feuil1!$A$2:$A$3</c:f>
              <c:strCache>
                <c:ptCount val="2"/>
                <c:pt idx="0">
                  <c:v>École secondaire</c:v>
                </c:pt>
                <c:pt idx="1">
                  <c:v>École primaire</c:v>
                </c:pt>
              </c:strCache>
            </c:strRef>
          </c:cat>
          <c:val>
            <c:numRef>
              <c:f>Feuil1!$C$2:$C$3</c:f>
              <c:numCache>
                <c:formatCode>General</c:formatCode>
                <c:ptCount val="2"/>
                <c:pt idx="0">
                  <c:v>2425</c:v>
                </c:pt>
                <c:pt idx="1">
                  <c:v>6393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49-43FE-B052-4AC9F1BC4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19370112"/>
        <c:axId val="119371648"/>
      </c:barChart>
      <c:catAx>
        <c:axId val="119370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71648"/>
        <c:crosses val="autoZero"/>
        <c:auto val="1"/>
        <c:lblAlgn val="ctr"/>
        <c:lblOffset val="100"/>
        <c:noMultiLvlLbl val="0"/>
      </c:catAx>
      <c:valAx>
        <c:axId val="11937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3701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82B643-6873-4E5F-87A3-3EA2AB8B0AC2}" type="doc">
      <dgm:prSet loTypeId="urn:microsoft.com/office/officeart/2005/8/layout/bProcess4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4D969DD-5BBB-4FA5-87FA-EA69192ACB85}">
      <dgm:prSet custT="1"/>
      <dgm:spPr>
        <a:solidFill>
          <a:srgbClr val="EF002A"/>
        </a:solidFill>
      </dgm:spPr>
      <dgm:t>
        <a:bodyPr/>
        <a:lstStyle/>
        <a:p>
          <a:r>
            <a:rPr lang="fr-FR" sz="1800" dirty="0"/>
            <a:t>Nous représentons les préposées des bibliothèques scolaires de la section locale 2745 du SCFP.</a:t>
          </a:r>
          <a:endParaRPr lang="en-US" sz="1800" b="1" dirty="0"/>
        </a:p>
      </dgm:t>
    </dgm:pt>
    <dgm:pt modelId="{79E26D05-4AC7-4834-9658-B0B2CCA25DC7}" type="parTrans" cxnId="{33A8A2E0-5B5B-4C1F-86F0-CC2070B717E2}">
      <dgm:prSet/>
      <dgm:spPr/>
      <dgm:t>
        <a:bodyPr/>
        <a:lstStyle/>
        <a:p>
          <a:endParaRPr lang="en-US" sz="2000" b="1"/>
        </a:p>
      </dgm:t>
    </dgm:pt>
    <dgm:pt modelId="{6ADC65FB-A87A-421C-9AFC-29467963F240}" type="sibTrans" cxnId="{33A8A2E0-5B5B-4C1F-86F0-CC2070B717E2}">
      <dgm:prSet/>
      <dgm:spPr>
        <a:noFill/>
        <a:ln>
          <a:noFill/>
        </a:ln>
      </dgm:spPr>
      <dgm:t>
        <a:bodyPr/>
        <a:lstStyle/>
        <a:p>
          <a:endParaRPr lang="en-US" sz="2000" b="1"/>
        </a:p>
      </dgm:t>
    </dgm:pt>
    <dgm:pt modelId="{19FE5AEB-96B0-4521-8457-8BC95C5D24ED}">
      <dgm:prSet custT="1"/>
      <dgm:spPr>
        <a:solidFill>
          <a:srgbClr val="EF002A"/>
        </a:solidFill>
      </dgm:spPr>
      <dgm:t>
        <a:bodyPr/>
        <a:lstStyle/>
        <a:p>
          <a:r>
            <a:rPr lang="fr-FR" sz="1800" dirty="0"/>
            <a:t>Le comité de travail sur les bibliothèques scolaires a été créé dans le but d’adresser la réalité des heures réduites et du financement de nos bibliothèques scolaires.</a:t>
          </a:r>
          <a:endParaRPr lang="en-US" sz="1800" b="1" dirty="0"/>
        </a:p>
      </dgm:t>
    </dgm:pt>
    <dgm:pt modelId="{EF41F31A-790F-49D1-AB49-4A5B9D2947E9}" type="parTrans" cxnId="{B8311E3D-22E0-40D1-AD1F-CAD664A2CB25}">
      <dgm:prSet/>
      <dgm:spPr/>
      <dgm:t>
        <a:bodyPr/>
        <a:lstStyle/>
        <a:p>
          <a:endParaRPr lang="en-US" sz="2000" b="1"/>
        </a:p>
      </dgm:t>
    </dgm:pt>
    <dgm:pt modelId="{E0DE1A0F-5250-43B6-BE79-DE2EF3E082CD}" type="sibTrans" cxnId="{B8311E3D-22E0-40D1-AD1F-CAD664A2CB25}">
      <dgm:prSet/>
      <dgm:spPr>
        <a:noFill/>
      </dgm:spPr>
      <dgm:t>
        <a:bodyPr/>
        <a:lstStyle/>
        <a:p>
          <a:endParaRPr lang="en-US" sz="2000" b="1"/>
        </a:p>
      </dgm:t>
    </dgm:pt>
    <dgm:pt modelId="{18DFD2BC-85CA-4260-85F9-A2CC0C87338D}">
      <dgm:prSet custT="1"/>
      <dgm:spPr>
        <a:solidFill>
          <a:srgbClr val="EF002A"/>
        </a:solidFill>
      </dgm:spPr>
      <dgm:t>
        <a:bodyPr/>
        <a:lstStyle/>
        <a:p>
          <a:r>
            <a:rPr lang="fr-FR" sz="1800" dirty="0"/>
            <a:t>La section locale 2745 représente environ 4500 personnel de soutien en éducation partout dans la province.</a:t>
          </a:r>
          <a:r>
            <a:rPr lang="en-CA" sz="1800" b="1" dirty="0"/>
            <a:t> </a:t>
          </a:r>
        </a:p>
      </dgm:t>
    </dgm:pt>
    <dgm:pt modelId="{E69D97C1-57EE-4CD4-A7F5-A83D5912EF6D}" type="parTrans" cxnId="{B17ABDA4-CDC7-4255-9072-217D8C23E9E8}">
      <dgm:prSet/>
      <dgm:spPr/>
      <dgm:t>
        <a:bodyPr/>
        <a:lstStyle/>
        <a:p>
          <a:endParaRPr lang="en-US" sz="2000" b="1"/>
        </a:p>
      </dgm:t>
    </dgm:pt>
    <dgm:pt modelId="{CF77D50B-3AD0-4CD2-AF15-08217D2825B0}" type="sibTrans" cxnId="{B17ABDA4-CDC7-4255-9072-217D8C23E9E8}">
      <dgm:prSet/>
      <dgm:spPr/>
      <dgm:t>
        <a:bodyPr/>
        <a:lstStyle/>
        <a:p>
          <a:endParaRPr lang="en-US" sz="2000" b="1"/>
        </a:p>
      </dgm:t>
    </dgm:pt>
    <dgm:pt modelId="{D73A7843-6D1D-4552-962D-A7AAE5DD704A}" type="pres">
      <dgm:prSet presAssocID="{6782B643-6873-4E5F-87A3-3EA2AB8B0AC2}" presName="Name0" presStyleCnt="0">
        <dgm:presLayoutVars>
          <dgm:dir/>
          <dgm:resizeHandles/>
        </dgm:presLayoutVars>
      </dgm:prSet>
      <dgm:spPr/>
    </dgm:pt>
    <dgm:pt modelId="{1C1939D7-025E-4FB9-85FE-35487D1B25EA}" type="pres">
      <dgm:prSet presAssocID="{34D969DD-5BBB-4FA5-87FA-EA69192ACB85}" presName="compNode" presStyleCnt="0"/>
      <dgm:spPr/>
    </dgm:pt>
    <dgm:pt modelId="{55F7ED27-2A20-4596-B370-38D12A79A406}" type="pres">
      <dgm:prSet presAssocID="{34D969DD-5BBB-4FA5-87FA-EA69192ACB85}" presName="dummyConnPt" presStyleCnt="0"/>
      <dgm:spPr/>
    </dgm:pt>
    <dgm:pt modelId="{B9AB50DC-24AF-4C92-9C75-14027E47D001}" type="pres">
      <dgm:prSet presAssocID="{34D969DD-5BBB-4FA5-87FA-EA69192ACB85}" presName="node" presStyleLbl="node1" presStyleIdx="0" presStyleCnt="3" custScaleX="259031" custScaleY="275986">
        <dgm:presLayoutVars>
          <dgm:bulletEnabled val="1"/>
        </dgm:presLayoutVars>
      </dgm:prSet>
      <dgm:spPr/>
    </dgm:pt>
    <dgm:pt modelId="{C772EA9D-F23F-4C8F-B397-020328711612}" type="pres">
      <dgm:prSet presAssocID="{6ADC65FB-A87A-421C-9AFC-29467963F240}" presName="sibTrans" presStyleLbl="bgSibTrans2D1" presStyleIdx="0" presStyleCnt="2"/>
      <dgm:spPr/>
    </dgm:pt>
    <dgm:pt modelId="{A7C9640C-6D41-4870-8FCC-D48141D4E1B1}" type="pres">
      <dgm:prSet presAssocID="{19FE5AEB-96B0-4521-8457-8BC95C5D24ED}" presName="compNode" presStyleCnt="0"/>
      <dgm:spPr/>
    </dgm:pt>
    <dgm:pt modelId="{A688E82E-5B0D-4F9E-8DEF-CFEE3616E1AF}" type="pres">
      <dgm:prSet presAssocID="{19FE5AEB-96B0-4521-8457-8BC95C5D24ED}" presName="dummyConnPt" presStyleCnt="0"/>
      <dgm:spPr/>
    </dgm:pt>
    <dgm:pt modelId="{062BA31B-72F8-4F85-8CBD-69711F837D92}" type="pres">
      <dgm:prSet presAssocID="{19FE5AEB-96B0-4521-8457-8BC95C5D24ED}" presName="node" presStyleLbl="node1" presStyleIdx="1" presStyleCnt="3" custScaleX="272980" custScaleY="324040" custLinFactX="33404" custLinFactNeighborX="100000" custLinFactNeighborY="-4266">
        <dgm:presLayoutVars>
          <dgm:bulletEnabled val="1"/>
        </dgm:presLayoutVars>
      </dgm:prSet>
      <dgm:spPr/>
    </dgm:pt>
    <dgm:pt modelId="{AD5C6F58-0410-4E23-B603-CEF4321DBBB5}" type="pres">
      <dgm:prSet presAssocID="{E0DE1A0F-5250-43B6-BE79-DE2EF3E082CD}" presName="sibTrans" presStyleLbl="bgSibTrans2D1" presStyleIdx="1" presStyleCnt="2" custLinFactX="100000" custLinFactY="-200000" custLinFactNeighborX="106797" custLinFactNeighborY="-237639"/>
      <dgm:spPr/>
    </dgm:pt>
    <dgm:pt modelId="{4DB7FB2F-C57E-41B4-8299-E801DC0AC688}" type="pres">
      <dgm:prSet presAssocID="{18DFD2BC-85CA-4260-85F9-A2CC0C87338D}" presName="compNode" presStyleCnt="0"/>
      <dgm:spPr/>
    </dgm:pt>
    <dgm:pt modelId="{AB6EA1FD-79F1-4795-A5ED-18F06F140BF1}" type="pres">
      <dgm:prSet presAssocID="{18DFD2BC-85CA-4260-85F9-A2CC0C87338D}" presName="dummyConnPt" presStyleCnt="0"/>
      <dgm:spPr/>
    </dgm:pt>
    <dgm:pt modelId="{0E474553-3C1B-4795-86ED-8A8B260E8ECF}" type="pres">
      <dgm:prSet presAssocID="{18DFD2BC-85CA-4260-85F9-A2CC0C87338D}" presName="node" presStyleLbl="node1" presStyleIdx="2" presStyleCnt="3" custScaleX="246094" custScaleY="275986" custLinFactY="-149362" custLinFactNeighborX="-1393" custLinFactNeighborY="-200000">
        <dgm:presLayoutVars>
          <dgm:bulletEnabled val="1"/>
        </dgm:presLayoutVars>
      </dgm:prSet>
      <dgm:spPr/>
    </dgm:pt>
  </dgm:ptLst>
  <dgm:cxnLst>
    <dgm:cxn modelId="{B8311E3D-22E0-40D1-AD1F-CAD664A2CB25}" srcId="{6782B643-6873-4E5F-87A3-3EA2AB8B0AC2}" destId="{19FE5AEB-96B0-4521-8457-8BC95C5D24ED}" srcOrd="1" destOrd="0" parTransId="{EF41F31A-790F-49D1-AB49-4A5B9D2947E9}" sibTransId="{E0DE1A0F-5250-43B6-BE79-DE2EF3E082CD}"/>
    <dgm:cxn modelId="{623BCD46-0C66-4B20-B423-AA1126B39F0A}" type="presOf" srcId="{34D969DD-5BBB-4FA5-87FA-EA69192ACB85}" destId="{B9AB50DC-24AF-4C92-9C75-14027E47D001}" srcOrd="0" destOrd="0" presId="urn:microsoft.com/office/officeart/2005/8/layout/bProcess4"/>
    <dgm:cxn modelId="{D6BDE26A-6534-4A44-ADF3-7DC9977941F0}" type="presOf" srcId="{6ADC65FB-A87A-421C-9AFC-29467963F240}" destId="{C772EA9D-F23F-4C8F-B397-020328711612}" srcOrd="0" destOrd="0" presId="urn:microsoft.com/office/officeart/2005/8/layout/bProcess4"/>
    <dgm:cxn modelId="{BD59496B-CBEF-4A49-AF8F-DCC242995AB6}" type="presOf" srcId="{6782B643-6873-4E5F-87A3-3EA2AB8B0AC2}" destId="{D73A7843-6D1D-4552-962D-A7AAE5DD704A}" srcOrd="0" destOrd="0" presId="urn:microsoft.com/office/officeart/2005/8/layout/bProcess4"/>
    <dgm:cxn modelId="{B17ABDA4-CDC7-4255-9072-217D8C23E9E8}" srcId="{6782B643-6873-4E5F-87A3-3EA2AB8B0AC2}" destId="{18DFD2BC-85CA-4260-85F9-A2CC0C87338D}" srcOrd="2" destOrd="0" parTransId="{E69D97C1-57EE-4CD4-A7F5-A83D5912EF6D}" sibTransId="{CF77D50B-3AD0-4CD2-AF15-08217D2825B0}"/>
    <dgm:cxn modelId="{A3F261BE-59F5-44E3-B4D8-A3EFB2F2D6A2}" type="presOf" srcId="{19FE5AEB-96B0-4521-8457-8BC95C5D24ED}" destId="{062BA31B-72F8-4F85-8CBD-69711F837D92}" srcOrd="0" destOrd="0" presId="urn:microsoft.com/office/officeart/2005/8/layout/bProcess4"/>
    <dgm:cxn modelId="{DBC95FD2-6F19-48F7-8874-CFCB6FB014E8}" type="presOf" srcId="{18DFD2BC-85CA-4260-85F9-A2CC0C87338D}" destId="{0E474553-3C1B-4795-86ED-8A8B260E8ECF}" srcOrd="0" destOrd="0" presId="urn:microsoft.com/office/officeart/2005/8/layout/bProcess4"/>
    <dgm:cxn modelId="{33A8A2E0-5B5B-4C1F-86F0-CC2070B717E2}" srcId="{6782B643-6873-4E5F-87A3-3EA2AB8B0AC2}" destId="{34D969DD-5BBB-4FA5-87FA-EA69192ACB85}" srcOrd="0" destOrd="0" parTransId="{79E26D05-4AC7-4834-9658-B0B2CCA25DC7}" sibTransId="{6ADC65FB-A87A-421C-9AFC-29467963F240}"/>
    <dgm:cxn modelId="{C3E471F5-CE2D-41E7-B484-D58B57C8105E}" type="presOf" srcId="{E0DE1A0F-5250-43B6-BE79-DE2EF3E082CD}" destId="{AD5C6F58-0410-4E23-B603-CEF4321DBBB5}" srcOrd="0" destOrd="0" presId="urn:microsoft.com/office/officeart/2005/8/layout/bProcess4"/>
    <dgm:cxn modelId="{60159CFD-AC87-4B80-A919-B6BF09839536}" type="presParOf" srcId="{D73A7843-6D1D-4552-962D-A7AAE5DD704A}" destId="{1C1939D7-025E-4FB9-85FE-35487D1B25EA}" srcOrd="0" destOrd="0" presId="urn:microsoft.com/office/officeart/2005/8/layout/bProcess4"/>
    <dgm:cxn modelId="{FA671747-FA5A-47DA-86EE-C4572BE9A9A6}" type="presParOf" srcId="{1C1939D7-025E-4FB9-85FE-35487D1B25EA}" destId="{55F7ED27-2A20-4596-B370-38D12A79A406}" srcOrd="0" destOrd="0" presId="urn:microsoft.com/office/officeart/2005/8/layout/bProcess4"/>
    <dgm:cxn modelId="{054EEC08-E928-4171-A42B-1880B7226828}" type="presParOf" srcId="{1C1939D7-025E-4FB9-85FE-35487D1B25EA}" destId="{B9AB50DC-24AF-4C92-9C75-14027E47D001}" srcOrd="1" destOrd="0" presId="urn:microsoft.com/office/officeart/2005/8/layout/bProcess4"/>
    <dgm:cxn modelId="{BE24576A-271D-47B8-B277-3C28CB5079A5}" type="presParOf" srcId="{D73A7843-6D1D-4552-962D-A7AAE5DD704A}" destId="{C772EA9D-F23F-4C8F-B397-020328711612}" srcOrd="1" destOrd="0" presId="urn:microsoft.com/office/officeart/2005/8/layout/bProcess4"/>
    <dgm:cxn modelId="{5F489391-1F86-4B01-979C-508C7ADBBB83}" type="presParOf" srcId="{D73A7843-6D1D-4552-962D-A7AAE5DD704A}" destId="{A7C9640C-6D41-4870-8FCC-D48141D4E1B1}" srcOrd="2" destOrd="0" presId="urn:microsoft.com/office/officeart/2005/8/layout/bProcess4"/>
    <dgm:cxn modelId="{10F1D7FD-F534-4A15-97A5-D55FF525F382}" type="presParOf" srcId="{A7C9640C-6D41-4870-8FCC-D48141D4E1B1}" destId="{A688E82E-5B0D-4F9E-8DEF-CFEE3616E1AF}" srcOrd="0" destOrd="0" presId="urn:microsoft.com/office/officeart/2005/8/layout/bProcess4"/>
    <dgm:cxn modelId="{3D185AD1-7873-494A-AF86-5147CC7040A0}" type="presParOf" srcId="{A7C9640C-6D41-4870-8FCC-D48141D4E1B1}" destId="{062BA31B-72F8-4F85-8CBD-69711F837D92}" srcOrd="1" destOrd="0" presId="urn:microsoft.com/office/officeart/2005/8/layout/bProcess4"/>
    <dgm:cxn modelId="{C898314F-3A8E-4D9C-9402-47DBD176360E}" type="presParOf" srcId="{D73A7843-6D1D-4552-962D-A7AAE5DD704A}" destId="{AD5C6F58-0410-4E23-B603-CEF4321DBBB5}" srcOrd="3" destOrd="0" presId="urn:microsoft.com/office/officeart/2005/8/layout/bProcess4"/>
    <dgm:cxn modelId="{21AFB5C3-A137-4BCB-B109-EB7281AFFA40}" type="presParOf" srcId="{D73A7843-6D1D-4552-962D-A7AAE5DD704A}" destId="{4DB7FB2F-C57E-41B4-8299-E801DC0AC688}" srcOrd="4" destOrd="0" presId="urn:microsoft.com/office/officeart/2005/8/layout/bProcess4"/>
    <dgm:cxn modelId="{063DEA4B-C379-4EF1-8945-75F0960EEE9C}" type="presParOf" srcId="{4DB7FB2F-C57E-41B4-8299-E801DC0AC688}" destId="{AB6EA1FD-79F1-4795-A5ED-18F06F140BF1}" srcOrd="0" destOrd="0" presId="urn:microsoft.com/office/officeart/2005/8/layout/bProcess4"/>
    <dgm:cxn modelId="{37CAB250-AC45-4D4B-B798-C55A4D9BF4C8}" type="presParOf" srcId="{4DB7FB2F-C57E-41B4-8299-E801DC0AC688}" destId="{0E474553-3C1B-4795-86ED-8A8B260E8EC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5DC43A-B9CF-4BA4-808D-19AEB3753969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4A5F2D1-DA03-4F52-AD17-85EC45D8BF83}">
      <dgm:prSet custT="1"/>
      <dgm:spPr>
        <a:gradFill rotWithShape="0">
          <a:gsLst>
            <a:gs pos="0">
              <a:schemeClr val="accent3"/>
            </a:gs>
            <a:gs pos="100000">
              <a:schemeClr val="accent4"/>
            </a:gs>
          </a:gsLst>
        </a:gradFill>
      </dgm:spPr>
      <dgm:t>
        <a:bodyPr/>
        <a:lstStyle/>
        <a:p>
          <a:r>
            <a:rPr lang="fr-FR" sz="1600" b="1" dirty="0"/>
            <a:t>En 2012, 53,4% des adultes avaient des compétences insuffisantes en lecture et en écriture au Nouveau-Brunswick</a:t>
          </a:r>
          <a:r>
            <a:rPr lang="en-US" sz="1600" b="1" baseline="30000" dirty="0"/>
            <a:t>1 </a:t>
          </a:r>
          <a:r>
            <a:rPr lang="en-CA" sz="1600" b="1" dirty="0"/>
            <a:t>. </a:t>
          </a:r>
          <a:endParaRPr lang="en-US" sz="1600" b="1" baseline="30000" dirty="0"/>
        </a:p>
      </dgm:t>
    </dgm:pt>
    <dgm:pt modelId="{E77DBD57-64AB-48C7-A320-D775DDAAFBAC}" type="parTrans" cxnId="{A9A01588-B9E7-424B-9732-CC8EC7923CAF}">
      <dgm:prSet/>
      <dgm:spPr/>
      <dgm:t>
        <a:bodyPr/>
        <a:lstStyle/>
        <a:p>
          <a:endParaRPr lang="en-US" sz="1600" b="1"/>
        </a:p>
      </dgm:t>
    </dgm:pt>
    <dgm:pt modelId="{C332A9FE-7B37-4190-83CA-65D4D2461E92}" type="sibTrans" cxnId="{A9A01588-B9E7-424B-9732-CC8EC7923CAF}">
      <dgm:prSet/>
      <dgm:spPr/>
      <dgm:t>
        <a:bodyPr/>
        <a:lstStyle/>
        <a:p>
          <a:endParaRPr lang="en-US" sz="1600" b="1"/>
        </a:p>
      </dgm:t>
    </dgm:pt>
    <dgm:pt modelId="{1E15AE21-70EF-4BF7-8AD3-2B6CDA501FFF}">
      <dgm:prSet custT="1"/>
      <dgm:spPr>
        <a:gradFill rotWithShape="0">
          <a:gsLst>
            <a:gs pos="0">
              <a:schemeClr val="accent3"/>
            </a:gs>
            <a:gs pos="100000">
              <a:schemeClr val="accent4"/>
            </a:gs>
          </a:gsLst>
        </a:gradFill>
      </dgm:spPr>
      <dgm:t>
        <a:bodyPr/>
        <a:lstStyle/>
        <a:p>
          <a:r>
            <a:rPr lang="fr-FR" sz="1600" b="1" dirty="0"/>
            <a:t>•Les élèves anglophones et francophones de deuxième année ont obtenu un rendement inférieur au niveau de rendement attendu dans une proportion de 22,5% et de 25% respectivement (juin 2014)</a:t>
          </a:r>
          <a:r>
            <a:rPr lang="en-US" sz="1600" b="1" baseline="30000" dirty="0"/>
            <a:t>2</a:t>
          </a:r>
          <a:r>
            <a:rPr lang="en-CA" sz="1600" b="1" dirty="0"/>
            <a:t> .    </a:t>
          </a:r>
          <a:endParaRPr lang="en-US" sz="1600" b="1" dirty="0"/>
        </a:p>
      </dgm:t>
    </dgm:pt>
    <dgm:pt modelId="{6FDEFBB5-F143-4317-88DA-86ED5D096DBD}" type="parTrans" cxnId="{C53C3E4F-1655-4B24-A07F-9374A0FFDAD6}">
      <dgm:prSet/>
      <dgm:spPr/>
      <dgm:t>
        <a:bodyPr/>
        <a:lstStyle/>
        <a:p>
          <a:endParaRPr lang="en-US" sz="1600" b="1"/>
        </a:p>
      </dgm:t>
    </dgm:pt>
    <dgm:pt modelId="{BAB8BB19-DA70-4394-80E4-2BE9AF8F49C6}" type="sibTrans" cxnId="{C53C3E4F-1655-4B24-A07F-9374A0FFDAD6}">
      <dgm:prSet/>
      <dgm:spPr/>
      <dgm:t>
        <a:bodyPr/>
        <a:lstStyle/>
        <a:p>
          <a:endParaRPr lang="en-US" sz="1600" b="1"/>
        </a:p>
      </dgm:t>
    </dgm:pt>
    <dgm:pt modelId="{165AEA61-0FA2-41D6-9C5B-8373BBACFB62}">
      <dgm:prSet custT="1"/>
      <dgm:spPr>
        <a:gradFill rotWithShape="0">
          <a:gsLst>
            <a:gs pos="0">
              <a:schemeClr val="accent3"/>
            </a:gs>
            <a:gs pos="100000">
              <a:schemeClr val="accent4"/>
            </a:gs>
          </a:gsLst>
        </a:gradFill>
      </dgm:spPr>
      <dgm:t>
        <a:bodyPr/>
        <a:lstStyle/>
        <a:p>
          <a:r>
            <a:rPr lang="fr-FR" sz="1600" b="1" dirty="0"/>
            <a:t>•Une proportion de 18,5% de la population du Nouveau-Brunswick âgée de 16 à 65 ans fait partie de la catégorie des personnes affichant un faible niveau de littératie (PIAAC, 2013)</a:t>
          </a:r>
          <a:r>
            <a:rPr lang="en-US" sz="1600" baseline="30000" dirty="0"/>
            <a:t>3</a:t>
          </a:r>
          <a:r>
            <a:rPr lang="en-CA" sz="1600" b="1" dirty="0"/>
            <a:t>.  </a:t>
          </a:r>
          <a:endParaRPr lang="en-US" sz="1600" b="1" dirty="0"/>
        </a:p>
      </dgm:t>
    </dgm:pt>
    <dgm:pt modelId="{076EC003-2C3E-4F13-BC8A-B572A74E88EE}" type="parTrans" cxnId="{9B7A103E-E2FF-4092-A8F9-3A5C408D3339}">
      <dgm:prSet/>
      <dgm:spPr/>
      <dgm:t>
        <a:bodyPr/>
        <a:lstStyle/>
        <a:p>
          <a:endParaRPr lang="en-US" sz="1600" b="1"/>
        </a:p>
      </dgm:t>
    </dgm:pt>
    <dgm:pt modelId="{C54DED6C-2497-4D3E-8B24-444431CA2A05}" type="sibTrans" cxnId="{9B7A103E-E2FF-4092-A8F9-3A5C408D3339}">
      <dgm:prSet/>
      <dgm:spPr/>
      <dgm:t>
        <a:bodyPr/>
        <a:lstStyle/>
        <a:p>
          <a:endParaRPr lang="en-US" sz="1600" b="1"/>
        </a:p>
      </dgm:t>
    </dgm:pt>
    <dgm:pt modelId="{0D5C93B8-7614-488C-B880-64B5651B2858}">
      <dgm:prSet custT="1"/>
      <dgm:spPr>
        <a:gradFill rotWithShape="0">
          <a:gsLst>
            <a:gs pos="0">
              <a:schemeClr val="accent3"/>
            </a:gs>
            <a:gs pos="100000">
              <a:schemeClr val="accent4"/>
            </a:gs>
          </a:gsLst>
        </a:gradFill>
      </dgm:spPr>
      <dgm:t>
        <a:bodyPr/>
        <a:lstStyle/>
        <a:p>
          <a:r>
            <a:rPr lang="fr-FR" sz="1600" b="1" dirty="0"/>
            <a:t>•Ce pourcentage passe à 24,5% au sein de la population sans emploi</a:t>
          </a:r>
          <a:r>
            <a:rPr lang="en-US" sz="1600" b="1" baseline="30000" dirty="0"/>
            <a:t>4</a:t>
          </a:r>
          <a:r>
            <a:rPr lang="en-CA" sz="1600" b="1" dirty="0"/>
            <a:t>.</a:t>
          </a:r>
          <a:endParaRPr lang="en-US" sz="1600" b="1" dirty="0"/>
        </a:p>
      </dgm:t>
    </dgm:pt>
    <dgm:pt modelId="{1CB711CF-1B6B-4656-9322-CC2A7649C43D}" type="parTrans" cxnId="{396B87C2-F828-4688-A654-59B3292033D8}">
      <dgm:prSet/>
      <dgm:spPr/>
      <dgm:t>
        <a:bodyPr/>
        <a:lstStyle/>
        <a:p>
          <a:endParaRPr lang="en-US" sz="1600" b="1"/>
        </a:p>
      </dgm:t>
    </dgm:pt>
    <dgm:pt modelId="{4C7A40AE-31C1-4A7B-B861-0922D82699CD}" type="sibTrans" cxnId="{396B87C2-F828-4688-A654-59B3292033D8}">
      <dgm:prSet/>
      <dgm:spPr/>
      <dgm:t>
        <a:bodyPr/>
        <a:lstStyle/>
        <a:p>
          <a:endParaRPr lang="en-US" sz="1600" b="1"/>
        </a:p>
      </dgm:t>
    </dgm:pt>
    <dgm:pt modelId="{C2F8138C-0B45-4118-B5BB-755F6BEA71DB}">
      <dgm:prSet custT="1"/>
      <dgm:spPr>
        <a:gradFill rotWithShape="0">
          <a:gsLst>
            <a:gs pos="0">
              <a:schemeClr val="accent3"/>
            </a:gs>
            <a:gs pos="100000">
              <a:schemeClr val="accent4"/>
            </a:gs>
          </a:gsLst>
        </a:gradFill>
      </dgm:spPr>
      <dgm:t>
        <a:bodyPr/>
        <a:lstStyle/>
        <a:p>
          <a:r>
            <a:rPr lang="fr-FR" sz="1600" b="1" dirty="0"/>
            <a:t>Les résultats des tests de littéracie des francophones du Nouveau-Brunswick sont inférieurs de 14 points à ceux de leurs homologues anglophones. Leur performance est également inférieure d'au moins 10 points à celle des francophones du Québec, de l'Ontario et du Manitoba</a:t>
          </a:r>
          <a:r>
            <a:rPr lang="en-US" sz="1600" baseline="30000" dirty="0"/>
            <a:t>5</a:t>
          </a:r>
          <a:r>
            <a:rPr lang="en-CA" sz="1600" b="1" dirty="0"/>
            <a:t>.</a:t>
          </a:r>
          <a:endParaRPr lang="en-US" sz="1600" b="1" dirty="0"/>
        </a:p>
      </dgm:t>
    </dgm:pt>
    <dgm:pt modelId="{C7A540B4-DA21-4940-8C18-9A69873744D0}" type="parTrans" cxnId="{D1588325-0A52-4950-BA68-C55A019CA024}">
      <dgm:prSet/>
      <dgm:spPr/>
      <dgm:t>
        <a:bodyPr/>
        <a:lstStyle/>
        <a:p>
          <a:endParaRPr lang="en-US" sz="1600" b="1"/>
        </a:p>
      </dgm:t>
    </dgm:pt>
    <dgm:pt modelId="{411B7C72-8AD9-46A2-A109-D736BE8071CA}" type="sibTrans" cxnId="{D1588325-0A52-4950-BA68-C55A019CA024}">
      <dgm:prSet/>
      <dgm:spPr/>
      <dgm:t>
        <a:bodyPr/>
        <a:lstStyle/>
        <a:p>
          <a:endParaRPr lang="en-US" sz="1600" b="1"/>
        </a:p>
      </dgm:t>
    </dgm:pt>
    <dgm:pt modelId="{7B02ABDC-DF29-4BDD-B2FE-EC7598F2DDAE}" type="pres">
      <dgm:prSet presAssocID="{CE5DC43A-B9CF-4BA4-808D-19AEB3753969}" presName="linear" presStyleCnt="0">
        <dgm:presLayoutVars>
          <dgm:animLvl val="lvl"/>
          <dgm:resizeHandles val="exact"/>
        </dgm:presLayoutVars>
      </dgm:prSet>
      <dgm:spPr/>
    </dgm:pt>
    <dgm:pt modelId="{6C8CB812-99B8-4DE3-ADE7-CE8CC9CCDBC4}" type="pres">
      <dgm:prSet presAssocID="{C4A5F2D1-DA03-4F52-AD17-85EC45D8BF83}" presName="parentText" presStyleLbl="node1" presStyleIdx="0" presStyleCnt="5" custLinFactNeighborX="-137" custLinFactNeighborY="12720">
        <dgm:presLayoutVars>
          <dgm:chMax val="0"/>
          <dgm:bulletEnabled val="1"/>
        </dgm:presLayoutVars>
      </dgm:prSet>
      <dgm:spPr/>
    </dgm:pt>
    <dgm:pt modelId="{5E403E85-FC30-46F1-A3DF-6416B139BC62}" type="pres">
      <dgm:prSet presAssocID="{C332A9FE-7B37-4190-83CA-65D4D2461E92}" presName="spacer" presStyleCnt="0"/>
      <dgm:spPr/>
    </dgm:pt>
    <dgm:pt modelId="{AF26C485-95B8-4DCD-A96B-DEB752BFC23E}" type="pres">
      <dgm:prSet presAssocID="{1E15AE21-70EF-4BF7-8AD3-2B6CDA501FFF}" presName="parentText" presStyleLbl="node1" presStyleIdx="1" presStyleCnt="5" custLinFactNeighborY="-12720">
        <dgm:presLayoutVars>
          <dgm:chMax val="0"/>
          <dgm:bulletEnabled val="1"/>
        </dgm:presLayoutVars>
      </dgm:prSet>
      <dgm:spPr/>
    </dgm:pt>
    <dgm:pt modelId="{40313B80-06A4-4A11-B13B-4518E75394D1}" type="pres">
      <dgm:prSet presAssocID="{BAB8BB19-DA70-4394-80E4-2BE9AF8F49C6}" presName="spacer" presStyleCnt="0"/>
      <dgm:spPr/>
    </dgm:pt>
    <dgm:pt modelId="{A11EC3DC-FE6A-4F21-94F2-8ED1BA232874}" type="pres">
      <dgm:prSet presAssocID="{165AEA61-0FA2-41D6-9C5B-8373BBACFB62}" presName="parentText" presStyleLbl="node1" presStyleIdx="2" presStyleCnt="5" custLinFactNeighborY="-25440">
        <dgm:presLayoutVars>
          <dgm:chMax val="0"/>
          <dgm:bulletEnabled val="1"/>
        </dgm:presLayoutVars>
      </dgm:prSet>
      <dgm:spPr/>
    </dgm:pt>
    <dgm:pt modelId="{B6EEEC8A-569D-457A-80EB-7B3B8F78B5D2}" type="pres">
      <dgm:prSet presAssocID="{C54DED6C-2497-4D3E-8B24-444431CA2A05}" presName="spacer" presStyleCnt="0"/>
      <dgm:spPr/>
    </dgm:pt>
    <dgm:pt modelId="{F950148C-F115-4F15-AC08-6D99CC1C53BD}" type="pres">
      <dgm:prSet presAssocID="{0D5C93B8-7614-488C-B880-64B5651B2858}" presName="parentText" presStyleLbl="node1" presStyleIdx="3" presStyleCnt="5" custLinFactNeighborY="-25440">
        <dgm:presLayoutVars>
          <dgm:chMax val="0"/>
          <dgm:bulletEnabled val="1"/>
        </dgm:presLayoutVars>
      </dgm:prSet>
      <dgm:spPr/>
    </dgm:pt>
    <dgm:pt modelId="{B6717421-0B38-47AE-89D8-59B2CB5C6AC7}" type="pres">
      <dgm:prSet presAssocID="{4C7A40AE-31C1-4A7B-B861-0922D82699CD}" presName="spacer" presStyleCnt="0"/>
      <dgm:spPr/>
    </dgm:pt>
    <dgm:pt modelId="{75CF286A-B77B-4A39-80EC-69096075B462}" type="pres">
      <dgm:prSet presAssocID="{C2F8138C-0B45-4118-B5BB-755F6BEA71DB}" presName="parentText" presStyleLbl="node1" presStyleIdx="4" presStyleCnt="5" custLinFactNeighborY="-25440">
        <dgm:presLayoutVars>
          <dgm:chMax val="0"/>
          <dgm:bulletEnabled val="1"/>
        </dgm:presLayoutVars>
      </dgm:prSet>
      <dgm:spPr/>
    </dgm:pt>
  </dgm:ptLst>
  <dgm:cxnLst>
    <dgm:cxn modelId="{FACF3120-79E3-4148-99D9-16118A81A161}" type="presOf" srcId="{0D5C93B8-7614-488C-B880-64B5651B2858}" destId="{F950148C-F115-4F15-AC08-6D99CC1C53BD}" srcOrd="0" destOrd="0" presId="urn:microsoft.com/office/officeart/2005/8/layout/vList2"/>
    <dgm:cxn modelId="{D1588325-0A52-4950-BA68-C55A019CA024}" srcId="{CE5DC43A-B9CF-4BA4-808D-19AEB3753969}" destId="{C2F8138C-0B45-4118-B5BB-755F6BEA71DB}" srcOrd="4" destOrd="0" parTransId="{C7A540B4-DA21-4940-8C18-9A69873744D0}" sibTransId="{411B7C72-8AD9-46A2-A109-D736BE8071CA}"/>
    <dgm:cxn modelId="{EFF49B2B-3852-4DEC-A90B-E4E85275B615}" type="presOf" srcId="{165AEA61-0FA2-41D6-9C5B-8373BBACFB62}" destId="{A11EC3DC-FE6A-4F21-94F2-8ED1BA232874}" srcOrd="0" destOrd="0" presId="urn:microsoft.com/office/officeart/2005/8/layout/vList2"/>
    <dgm:cxn modelId="{9B7A103E-E2FF-4092-A8F9-3A5C408D3339}" srcId="{CE5DC43A-B9CF-4BA4-808D-19AEB3753969}" destId="{165AEA61-0FA2-41D6-9C5B-8373BBACFB62}" srcOrd="2" destOrd="0" parTransId="{076EC003-2C3E-4F13-BC8A-B572A74E88EE}" sibTransId="{C54DED6C-2497-4D3E-8B24-444431CA2A05}"/>
    <dgm:cxn modelId="{C53C3E4F-1655-4B24-A07F-9374A0FFDAD6}" srcId="{CE5DC43A-B9CF-4BA4-808D-19AEB3753969}" destId="{1E15AE21-70EF-4BF7-8AD3-2B6CDA501FFF}" srcOrd="1" destOrd="0" parTransId="{6FDEFBB5-F143-4317-88DA-86ED5D096DBD}" sibTransId="{BAB8BB19-DA70-4394-80E4-2BE9AF8F49C6}"/>
    <dgm:cxn modelId="{A9A01588-B9E7-424B-9732-CC8EC7923CAF}" srcId="{CE5DC43A-B9CF-4BA4-808D-19AEB3753969}" destId="{C4A5F2D1-DA03-4F52-AD17-85EC45D8BF83}" srcOrd="0" destOrd="0" parTransId="{E77DBD57-64AB-48C7-A320-D775DDAAFBAC}" sibTransId="{C332A9FE-7B37-4190-83CA-65D4D2461E92}"/>
    <dgm:cxn modelId="{D09DD798-73BC-4121-A680-A31412CC0F69}" type="presOf" srcId="{1E15AE21-70EF-4BF7-8AD3-2B6CDA501FFF}" destId="{AF26C485-95B8-4DCD-A96B-DEB752BFC23E}" srcOrd="0" destOrd="0" presId="urn:microsoft.com/office/officeart/2005/8/layout/vList2"/>
    <dgm:cxn modelId="{D35C82C1-910E-4CA6-B415-91DB19290AAB}" type="presOf" srcId="{C2F8138C-0B45-4118-B5BB-755F6BEA71DB}" destId="{75CF286A-B77B-4A39-80EC-69096075B462}" srcOrd="0" destOrd="0" presId="urn:microsoft.com/office/officeart/2005/8/layout/vList2"/>
    <dgm:cxn modelId="{396B87C2-F828-4688-A654-59B3292033D8}" srcId="{CE5DC43A-B9CF-4BA4-808D-19AEB3753969}" destId="{0D5C93B8-7614-488C-B880-64B5651B2858}" srcOrd="3" destOrd="0" parTransId="{1CB711CF-1B6B-4656-9322-CC2A7649C43D}" sibTransId="{4C7A40AE-31C1-4A7B-B861-0922D82699CD}"/>
    <dgm:cxn modelId="{ECCDD8FB-20A5-4F28-8123-1E2DC26CA842}" type="presOf" srcId="{CE5DC43A-B9CF-4BA4-808D-19AEB3753969}" destId="{7B02ABDC-DF29-4BDD-B2FE-EC7598F2DDAE}" srcOrd="0" destOrd="0" presId="urn:microsoft.com/office/officeart/2005/8/layout/vList2"/>
    <dgm:cxn modelId="{02AFE1FE-3381-47CE-8540-E29421F9A804}" type="presOf" srcId="{C4A5F2D1-DA03-4F52-AD17-85EC45D8BF83}" destId="{6C8CB812-99B8-4DE3-ADE7-CE8CC9CCDBC4}" srcOrd="0" destOrd="0" presId="urn:microsoft.com/office/officeart/2005/8/layout/vList2"/>
    <dgm:cxn modelId="{794847FA-60B0-4C9C-B2E5-DA2E4E49AC5A}" type="presParOf" srcId="{7B02ABDC-DF29-4BDD-B2FE-EC7598F2DDAE}" destId="{6C8CB812-99B8-4DE3-ADE7-CE8CC9CCDBC4}" srcOrd="0" destOrd="0" presId="urn:microsoft.com/office/officeart/2005/8/layout/vList2"/>
    <dgm:cxn modelId="{307D1B1B-A646-4BD5-B37F-224941D6C165}" type="presParOf" srcId="{7B02ABDC-DF29-4BDD-B2FE-EC7598F2DDAE}" destId="{5E403E85-FC30-46F1-A3DF-6416B139BC62}" srcOrd="1" destOrd="0" presId="urn:microsoft.com/office/officeart/2005/8/layout/vList2"/>
    <dgm:cxn modelId="{ECF91D08-B6D3-4731-9A0A-9997F83A0D0A}" type="presParOf" srcId="{7B02ABDC-DF29-4BDD-B2FE-EC7598F2DDAE}" destId="{AF26C485-95B8-4DCD-A96B-DEB752BFC23E}" srcOrd="2" destOrd="0" presId="urn:microsoft.com/office/officeart/2005/8/layout/vList2"/>
    <dgm:cxn modelId="{450543B7-1E82-49C3-B99E-D6EC694DEB23}" type="presParOf" srcId="{7B02ABDC-DF29-4BDD-B2FE-EC7598F2DDAE}" destId="{40313B80-06A4-4A11-B13B-4518E75394D1}" srcOrd="3" destOrd="0" presId="urn:microsoft.com/office/officeart/2005/8/layout/vList2"/>
    <dgm:cxn modelId="{04CF4F03-F4A8-4EAF-968A-1E0673937729}" type="presParOf" srcId="{7B02ABDC-DF29-4BDD-B2FE-EC7598F2DDAE}" destId="{A11EC3DC-FE6A-4F21-94F2-8ED1BA232874}" srcOrd="4" destOrd="0" presId="urn:microsoft.com/office/officeart/2005/8/layout/vList2"/>
    <dgm:cxn modelId="{F9458316-AFBF-44B8-B7E3-51F7B9324EB7}" type="presParOf" srcId="{7B02ABDC-DF29-4BDD-B2FE-EC7598F2DDAE}" destId="{B6EEEC8A-569D-457A-80EB-7B3B8F78B5D2}" srcOrd="5" destOrd="0" presId="urn:microsoft.com/office/officeart/2005/8/layout/vList2"/>
    <dgm:cxn modelId="{416B15F0-D5F2-4233-99C0-DD17DFBB8A0A}" type="presParOf" srcId="{7B02ABDC-DF29-4BDD-B2FE-EC7598F2DDAE}" destId="{F950148C-F115-4F15-AC08-6D99CC1C53BD}" srcOrd="6" destOrd="0" presId="urn:microsoft.com/office/officeart/2005/8/layout/vList2"/>
    <dgm:cxn modelId="{8C064033-B1C0-4118-A59B-181D64674284}" type="presParOf" srcId="{7B02ABDC-DF29-4BDD-B2FE-EC7598F2DDAE}" destId="{B6717421-0B38-47AE-89D8-59B2CB5C6AC7}" srcOrd="7" destOrd="0" presId="urn:microsoft.com/office/officeart/2005/8/layout/vList2"/>
    <dgm:cxn modelId="{581F196D-EBB7-4A81-A9EE-0040ED557AC9}" type="presParOf" srcId="{7B02ABDC-DF29-4BDD-B2FE-EC7598F2DDAE}" destId="{75CF286A-B77B-4A39-80EC-69096075B46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5F9962-6E89-4EB4-8BB2-2EEA01B63442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661FA1-78A6-47F9-A375-D15A596A78CB}">
      <dgm:prSet custT="1"/>
      <dgm:spPr>
        <a:solidFill>
          <a:srgbClr val="FFFFFF"/>
        </a:solidFill>
      </dgm:spPr>
      <dgm:t>
        <a:bodyPr/>
        <a:lstStyle/>
        <a:p>
          <a:endParaRPr lang="fr-FR" sz="2400" b="1" dirty="0">
            <a:solidFill>
              <a:srgbClr val="EF002A"/>
            </a:solidFill>
          </a:endParaRPr>
        </a:p>
        <a:p>
          <a:r>
            <a:rPr lang="fr-FR" sz="2200" b="1" dirty="0">
              <a:solidFill>
                <a:srgbClr val="EF002A"/>
              </a:solidFill>
            </a:rPr>
            <a:t>Protéger et améliorer nos bibliothèques scolaires actuelles</a:t>
          </a:r>
          <a:endParaRPr lang="en-CA" sz="2200" b="1" dirty="0">
            <a:solidFill>
              <a:srgbClr val="EF002A"/>
            </a:solidFill>
          </a:endParaRPr>
        </a:p>
        <a:p>
          <a:endParaRPr lang="en-US" sz="2400" b="1" dirty="0">
            <a:solidFill>
              <a:srgbClr val="EF002A"/>
            </a:solidFill>
          </a:endParaRPr>
        </a:p>
      </dgm:t>
    </dgm:pt>
    <dgm:pt modelId="{6161D34B-32F2-41B2-AF56-1571B2A286C0}" type="parTrans" cxnId="{CD203D76-5E76-4D13-BE37-E81D6CCEAE67}">
      <dgm:prSet/>
      <dgm:spPr/>
      <dgm:t>
        <a:bodyPr/>
        <a:lstStyle/>
        <a:p>
          <a:endParaRPr lang="en-US" sz="2000"/>
        </a:p>
      </dgm:t>
    </dgm:pt>
    <dgm:pt modelId="{ED5E81EE-6373-458C-889F-EE4DB73D8528}" type="sibTrans" cxnId="{CD203D76-5E76-4D13-BE37-E81D6CCEAE67}">
      <dgm:prSet custT="1"/>
      <dgm:spPr>
        <a:ln>
          <a:noFill/>
        </a:ln>
      </dgm:spPr>
      <dgm:t>
        <a:bodyPr/>
        <a:lstStyle/>
        <a:p>
          <a:endParaRPr lang="en-US" sz="6000"/>
        </a:p>
      </dgm:t>
    </dgm:pt>
    <dgm:pt modelId="{73E9FBEC-58BF-4DB1-8234-25B1416F512F}">
      <dgm:prSet custT="1"/>
      <dgm:spPr>
        <a:solidFill>
          <a:srgbClr val="FFFFFF"/>
        </a:solidFill>
      </dgm:spPr>
      <dgm:t>
        <a:bodyPr/>
        <a:lstStyle/>
        <a:p>
          <a:r>
            <a:rPr lang="en-CA" sz="2200" b="1" dirty="0">
              <a:solidFill>
                <a:srgbClr val="EF002A"/>
              </a:solidFill>
            </a:rPr>
            <a:t>Une </a:t>
          </a:r>
          <a:r>
            <a:rPr lang="en-CA" sz="2200" b="1" dirty="0" err="1">
              <a:solidFill>
                <a:srgbClr val="EF002A"/>
              </a:solidFill>
            </a:rPr>
            <a:t>garantie</a:t>
          </a:r>
          <a:r>
            <a:rPr lang="en-CA" sz="2200" b="1" dirty="0">
              <a:solidFill>
                <a:srgbClr val="EF002A"/>
              </a:solidFill>
            </a:rPr>
            <a:t> des </a:t>
          </a:r>
          <a:r>
            <a:rPr lang="en-CA" sz="2200" b="1" dirty="0" err="1">
              <a:solidFill>
                <a:srgbClr val="EF002A"/>
              </a:solidFill>
            </a:rPr>
            <a:t>heures</a:t>
          </a:r>
          <a:r>
            <a:rPr lang="en-CA" sz="2200" b="1" dirty="0">
              <a:solidFill>
                <a:srgbClr val="EF002A"/>
              </a:solidFill>
            </a:rPr>
            <a:t> de travail </a:t>
          </a:r>
        </a:p>
      </dgm:t>
    </dgm:pt>
    <dgm:pt modelId="{2AB36F89-1EA7-4485-A18F-B5689195CB09}" type="parTrans" cxnId="{DC9EB051-95AA-459E-BF81-4D24ED560D66}">
      <dgm:prSet/>
      <dgm:spPr/>
      <dgm:t>
        <a:bodyPr/>
        <a:lstStyle/>
        <a:p>
          <a:endParaRPr lang="en-US" sz="2000"/>
        </a:p>
      </dgm:t>
    </dgm:pt>
    <dgm:pt modelId="{EAEE808B-0C55-4A84-B7B6-80CC81A63953}" type="sibTrans" cxnId="{DC9EB051-95AA-459E-BF81-4D24ED560D66}">
      <dgm:prSet custT="1"/>
      <dgm:spPr>
        <a:noFill/>
        <a:ln>
          <a:noFill/>
        </a:ln>
      </dgm:spPr>
      <dgm:t>
        <a:bodyPr/>
        <a:lstStyle/>
        <a:p>
          <a:endParaRPr lang="en-US" sz="6000"/>
        </a:p>
      </dgm:t>
    </dgm:pt>
    <dgm:pt modelId="{397D6432-A7E3-4C52-8104-AA53D1F04849}">
      <dgm:prSet custT="1"/>
      <dgm:spPr>
        <a:solidFill>
          <a:srgbClr val="FFFFFF"/>
        </a:solidFill>
      </dgm:spPr>
      <dgm:t>
        <a:bodyPr/>
        <a:lstStyle/>
        <a:p>
          <a:endParaRPr lang="fr-FR" sz="2000" b="1" dirty="0">
            <a:solidFill>
              <a:srgbClr val="EF002A"/>
            </a:solidFill>
          </a:endParaRPr>
        </a:p>
        <a:p>
          <a:r>
            <a:rPr lang="fr-FR" sz="2000" b="1" dirty="0">
              <a:solidFill>
                <a:srgbClr val="EF002A"/>
              </a:solidFill>
            </a:rPr>
            <a:t>La révision de la formule de financement du personnel dans les bibliothèques scolaires et des ressources</a:t>
          </a:r>
          <a:endParaRPr lang="en-CA" sz="2000" b="1" dirty="0">
            <a:solidFill>
              <a:srgbClr val="EF002A"/>
            </a:solidFill>
          </a:endParaRPr>
        </a:p>
        <a:p>
          <a:endParaRPr lang="en-US" sz="2400" b="1" dirty="0">
            <a:solidFill>
              <a:srgbClr val="EF002A"/>
            </a:solidFill>
          </a:endParaRPr>
        </a:p>
      </dgm:t>
    </dgm:pt>
    <dgm:pt modelId="{CC4AE42A-EA6F-4DFF-B07A-857EA8FFA8EB}" type="parTrans" cxnId="{C61E9D2B-566D-4028-8DF7-CC39D60312B7}">
      <dgm:prSet/>
      <dgm:spPr/>
      <dgm:t>
        <a:bodyPr/>
        <a:lstStyle/>
        <a:p>
          <a:endParaRPr lang="en-US" sz="2000"/>
        </a:p>
      </dgm:t>
    </dgm:pt>
    <dgm:pt modelId="{C099E551-7AA1-49E9-8496-356B47B65513}" type="sibTrans" cxnId="{C61E9D2B-566D-4028-8DF7-CC39D60312B7}">
      <dgm:prSet custT="1"/>
      <dgm:spPr>
        <a:ln>
          <a:noFill/>
        </a:ln>
      </dgm:spPr>
      <dgm:t>
        <a:bodyPr/>
        <a:lstStyle/>
        <a:p>
          <a:endParaRPr lang="en-US" sz="600"/>
        </a:p>
      </dgm:t>
    </dgm:pt>
    <dgm:pt modelId="{954982D9-EFFD-4B17-8B7C-E42D3283B77E}">
      <dgm:prSet custT="1"/>
      <dgm:spPr>
        <a:solidFill>
          <a:srgbClr val="FFFFFF"/>
        </a:solidFill>
      </dgm:spPr>
      <dgm:t>
        <a:bodyPr/>
        <a:lstStyle/>
        <a:p>
          <a:r>
            <a:rPr lang="fr-FR" sz="2100" b="1" dirty="0">
              <a:solidFill>
                <a:srgbClr val="EF002A"/>
              </a:solidFill>
            </a:rPr>
            <a:t>F</a:t>
          </a:r>
        </a:p>
        <a:p>
          <a:endParaRPr lang="fr-FR" sz="800" b="1" dirty="0">
            <a:solidFill>
              <a:srgbClr val="EF002A"/>
            </a:solidFill>
          </a:endParaRPr>
        </a:p>
        <a:p>
          <a:r>
            <a:rPr lang="fr-FR" sz="2100" b="1" dirty="0">
              <a:solidFill>
                <a:srgbClr val="EF002A"/>
              </a:solidFill>
            </a:rPr>
            <a:t>Données facilement accessibles et précises du financement des bibliothèques et de leur utilisation</a:t>
          </a:r>
          <a:endParaRPr lang="en-CA" sz="2100" b="1" dirty="0">
            <a:solidFill>
              <a:srgbClr val="EF002A"/>
            </a:solidFill>
          </a:endParaRPr>
        </a:p>
        <a:p>
          <a:endParaRPr lang="en-US" sz="2400" b="1" dirty="0">
            <a:solidFill>
              <a:srgbClr val="EF002A"/>
            </a:solidFill>
          </a:endParaRPr>
        </a:p>
      </dgm:t>
    </dgm:pt>
    <dgm:pt modelId="{CDA64515-3871-4F90-8BA7-97DD3B998618}" type="parTrans" cxnId="{BD0EAF43-2083-4E7B-9DC9-D80907E6C66A}">
      <dgm:prSet/>
      <dgm:spPr/>
      <dgm:t>
        <a:bodyPr/>
        <a:lstStyle/>
        <a:p>
          <a:endParaRPr lang="en-US" sz="2000"/>
        </a:p>
      </dgm:t>
    </dgm:pt>
    <dgm:pt modelId="{7A5A1B4A-8D8A-43AB-A329-8FF23A344D98}" type="sibTrans" cxnId="{BD0EAF43-2083-4E7B-9DC9-D80907E6C66A}">
      <dgm:prSet/>
      <dgm:spPr/>
      <dgm:t>
        <a:bodyPr/>
        <a:lstStyle/>
        <a:p>
          <a:endParaRPr lang="en-US" sz="2000"/>
        </a:p>
      </dgm:t>
    </dgm:pt>
    <dgm:pt modelId="{CA0A56A0-3990-49FF-9CCD-A9654978989A}" type="pres">
      <dgm:prSet presAssocID="{845F9962-6E89-4EB4-8BB2-2EEA01B63442}" presName="Name0" presStyleCnt="0">
        <dgm:presLayoutVars>
          <dgm:dir/>
          <dgm:resizeHandles val="exact"/>
        </dgm:presLayoutVars>
      </dgm:prSet>
      <dgm:spPr/>
    </dgm:pt>
    <dgm:pt modelId="{A37FA67A-851F-4C94-9FDA-4F6B18F7FA36}" type="pres">
      <dgm:prSet presAssocID="{EA661FA1-78A6-47F9-A375-D15A596A78CB}" presName="node" presStyleLbl="node1" presStyleIdx="0" presStyleCnt="4" custScaleX="174512" custScaleY="174512" custLinFactNeighborX="1471" custLinFactNeighborY="2868">
        <dgm:presLayoutVars>
          <dgm:bulletEnabled val="1"/>
        </dgm:presLayoutVars>
      </dgm:prSet>
      <dgm:spPr/>
    </dgm:pt>
    <dgm:pt modelId="{6CCAD84C-318D-4682-AF68-7DC21D9729E2}" type="pres">
      <dgm:prSet presAssocID="{ED5E81EE-6373-458C-889F-EE4DB73D8528}" presName="sibTrans" presStyleLbl="sibTrans1D1" presStyleIdx="0" presStyleCnt="3"/>
      <dgm:spPr/>
    </dgm:pt>
    <dgm:pt modelId="{10BEB3B3-209D-4E36-B925-49405BCE049F}" type="pres">
      <dgm:prSet presAssocID="{ED5E81EE-6373-458C-889F-EE4DB73D8528}" presName="connectorText" presStyleLbl="sibTrans1D1" presStyleIdx="0" presStyleCnt="3"/>
      <dgm:spPr/>
    </dgm:pt>
    <dgm:pt modelId="{7157E9AD-C1E5-4C49-9D4A-C621F17B7F05}" type="pres">
      <dgm:prSet presAssocID="{73E9FBEC-58BF-4DB1-8234-25B1416F512F}" presName="node" presStyleLbl="node1" presStyleIdx="1" presStyleCnt="4" custScaleX="174512" custScaleY="174512">
        <dgm:presLayoutVars>
          <dgm:bulletEnabled val="1"/>
        </dgm:presLayoutVars>
      </dgm:prSet>
      <dgm:spPr/>
    </dgm:pt>
    <dgm:pt modelId="{FC76C602-F94B-458F-9DCF-815B7A5B5869}" type="pres">
      <dgm:prSet presAssocID="{EAEE808B-0C55-4A84-B7B6-80CC81A63953}" presName="sibTrans" presStyleLbl="sibTrans1D1" presStyleIdx="1" presStyleCnt="3"/>
      <dgm:spPr/>
    </dgm:pt>
    <dgm:pt modelId="{9E0A3C02-7005-4FD7-B2B2-EA0641DB6381}" type="pres">
      <dgm:prSet presAssocID="{EAEE808B-0C55-4A84-B7B6-80CC81A63953}" presName="connectorText" presStyleLbl="sibTrans1D1" presStyleIdx="1" presStyleCnt="3"/>
      <dgm:spPr/>
    </dgm:pt>
    <dgm:pt modelId="{E765DDA0-2561-41CC-A022-C35709FB966E}" type="pres">
      <dgm:prSet presAssocID="{397D6432-A7E3-4C52-8104-AA53D1F04849}" presName="node" presStyleLbl="node1" presStyleIdx="2" presStyleCnt="4" custScaleX="174512" custScaleY="174512" custLinFactY="72150" custLinFactNeighborX="-90411" custLinFactNeighborY="100000">
        <dgm:presLayoutVars>
          <dgm:bulletEnabled val="1"/>
        </dgm:presLayoutVars>
      </dgm:prSet>
      <dgm:spPr/>
    </dgm:pt>
    <dgm:pt modelId="{12C63CC5-5589-4EDE-95D0-17249A7AEDDB}" type="pres">
      <dgm:prSet presAssocID="{C099E551-7AA1-49E9-8496-356B47B65513}" presName="sibTrans" presStyleLbl="sibTrans1D1" presStyleIdx="2" presStyleCnt="3"/>
      <dgm:spPr/>
    </dgm:pt>
    <dgm:pt modelId="{C62D1041-EF2A-4DCA-A901-5776525389FE}" type="pres">
      <dgm:prSet presAssocID="{C099E551-7AA1-49E9-8496-356B47B65513}" presName="connectorText" presStyleLbl="sibTrans1D1" presStyleIdx="2" presStyleCnt="3"/>
      <dgm:spPr/>
    </dgm:pt>
    <dgm:pt modelId="{69FD44C4-9207-4E56-934D-6B2D739DFD8D}" type="pres">
      <dgm:prSet presAssocID="{954982D9-EFFD-4B17-8B7C-E42D3283B77E}" presName="node" presStyleLbl="node1" presStyleIdx="3" presStyleCnt="4" custScaleX="174512" custScaleY="174512">
        <dgm:presLayoutVars>
          <dgm:bulletEnabled val="1"/>
        </dgm:presLayoutVars>
      </dgm:prSet>
      <dgm:spPr/>
    </dgm:pt>
  </dgm:ptLst>
  <dgm:cxnLst>
    <dgm:cxn modelId="{B1181F05-D816-4EFC-80A4-1CE071170D12}" type="presOf" srcId="{ED5E81EE-6373-458C-889F-EE4DB73D8528}" destId="{10BEB3B3-209D-4E36-B925-49405BCE049F}" srcOrd="1" destOrd="0" presId="urn:microsoft.com/office/officeart/2016/7/layout/RepeatingBendingProcessNew"/>
    <dgm:cxn modelId="{FFCF9427-7CDD-4415-A1AD-F130A241D19F}" type="presOf" srcId="{ED5E81EE-6373-458C-889F-EE4DB73D8528}" destId="{6CCAD84C-318D-4682-AF68-7DC21D9729E2}" srcOrd="0" destOrd="0" presId="urn:microsoft.com/office/officeart/2016/7/layout/RepeatingBendingProcessNew"/>
    <dgm:cxn modelId="{C61E9D2B-566D-4028-8DF7-CC39D60312B7}" srcId="{845F9962-6E89-4EB4-8BB2-2EEA01B63442}" destId="{397D6432-A7E3-4C52-8104-AA53D1F04849}" srcOrd="2" destOrd="0" parTransId="{CC4AE42A-EA6F-4DFF-B07A-857EA8FFA8EB}" sibTransId="{C099E551-7AA1-49E9-8496-356B47B65513}"/>
    <dgm:cxn modelId="{BD0EAF43-2083-4E7B-9DC9-D80907E6C66A}" srcId="{845F9962-6E89-4EB4-8BB2-2EEA01B63442}" destId="{954982D9-EFFD-4B17-8B7C-E42D3283B77E}" srcOrd="3" destOrd="0" parTransId="{CDA64515-3871-4F90-8BA7-97DD3B998618}" sibTransId="{7A5A1B4A-8D8A-43AB-A329-8FF23A344D98}"/>
    <dgm:cxn modelId="{2F66EF6F-C51B-4C70-A9BE-A6C4D988FB34}" type="presOf" srcId="{397D6432-A7E3-4C52-8104-AA53D1F04849}" destId="{E765DDA0-2561-41CC-A022-C35709FB966E}" srcOrd="0" destOrd="0" presId="urn:microsoft.com/office/officeart/2016/7/layout/RepeatingBendingProcessNew"/>
    <dgm:cxn modelId="{DC9EB051-95AA-459E-BF81-4D24ED560D66}" srcId="{845F9962-6E89-4EB4-8BB2-2EEA01B63442}" destId="{73E9FBEC-58BF-4DB1-8234-25B1416F512F}" srcOrd="1" destOrd="0" parTransId="{2AB36F89-1EA7-4485-A18F-B5689195CB09}" sibTransId="{EAEE808B-0C55-4A84-B7B6-80CC81A63953}"/>
    <dgm:cxn modelId="{CD203D76-5E76-4D13-BE37-E81D6CCEAE67}" srcId="{845F9962-6E89-4EB4-8BB2-2EEA01B63442}" destId="{EA661FA1-78A6-47F9-A375-D15A596A78CB}" srcOrd="0" destOrd="0" parTransId="{6161D34B-32F2-41B2-AF56-1571B2A286C0}" sibTransId="{ED5E81EE-6373-458C-889F-EE4DB73D8528}"/>
    <dgm:cxn modelId="{4619CD8A-B40A-444C-A455-7A64A2155498}" type="presOf" srcId="{EA661FA1-78A6-47F9-A375-D15A596A78CB}" destId="{A37FA67A-851F-4C94-9FDA-4F6B18F7FA36}" srcOrd="0" destOrd="0" presId="urn:microsoft.com/office/officeart/2016/7/layout/RepeatingBendingProcessNew"/>
    <dgm:cxn modelId="{11CD4D96-BF84-410B-8F07-95FAD80C6C68}" type="presOf" srcId="{C099E551-7AA1-49E9-8496-356B47B65513}" destId="{12C63CC5-5589-4EDE-95D0-17249A7AEDDB}" srcOrd="0" destOrd="0" presId="urn:microsoft.com/office/officeart/2016/7/layout/RepeatingBendingProcessNew"/>
    <dgm:cxn modelId="{D2372E99-2225-4208-841F-4FDBD56C72C2}" type="presOf" srcId="{C099E551-7AA1-49E9-8496-356B47B65513}" destId="{C62D1041-EF2A-4DCA-A901-5776525389FE}" srcOrd="1" destOrd="0" presId="urn:microsoft.com/office/officeart/2016/7/layout/RepeatingBendingProcessNew"/>
    <dgm:cxn modelId="{C97B2E9C-E0BA-4443-9949-351BED8354C4}" type="presOf" srcId="{845F9962-6E89-4EB4-8BB2-2EEA01B63442}" destId="{CA0A56A0-3990-49FF-9CCD-A9654978989A}" srcOrd="0" destOrd="0" presId="urn:microsoft.com/office/officeart/2016/7/layout/RepeatingBendingProcessNew"/>
    <dgm:cxn modelId="{3CB84CC1-040A-4D04-A6C3-C2FA6CCDF614}" type="presOf" srcId="{EAEE808B-0C55-4A84-B7B6-80CC81A63953}" destId="{9E0A3C02-7005-4FD7-B2B2-EA0641DB6381}" srcOrd="1" destOrd="0" presId="urn:microsoft.com/office/officeart/2016/7/layout/RepeatingBendingProcessNew"/>
    <dgm:cxn modelId="{803ED6C4-6C8F-4CED-99A9-FE4133023279}" type="presOf" srcId="{EAEE808B-0C55-4A84-B7B6-80CC81A63953}" destId="{FC76C602-F94B-458F-9DCF-815B7A5B5869}" srcOrd="0" destOrd="0" presId="urn:microsoft.com/office/officeart/2016/7/layout/RepeatingBendingProcessNew"/>
    <dgm:cxn modelId="{0FFAE5DA-9B87-47A3-95DC-C235649D14EB}" type="presOf" srcId="{954982D9-EFFD-4B17-8B7C-E42D3283B77E}" destId="{69FD44C4-9207-4E56-934D-6B2D739DFD8D}" srcOrd="0" destOrd="0" presId="urn:microsoft.com/office/officeart/2016/7/layout/RepeatingBendingProcessNew"/>
    <dgm:cxn modelId="{3226F6F8-6F47-491A-AC83-B70E22EE9918}" type="presOf" srcId="{73E9FBEC-58BF-4DB1-8234-25B1416F512F}" destId="{7157E9AD-C1E5-4C49-9D4A-C621F17B7F05}" srcOrd="0" destOrd="0" presId="urn:microsoft.com/office/officeart/2016/7/layout/RepeatingBendingProcessNew"/>
    <dgm:cxn modelId="{084AB0CC-FC72-424D-A9B7-3D60B7DA72CE}" type="presParOf" srcId="{CA0A56A0-3990-49FF-9CCD-A9654978989A}" destId="{A37FA67A-851F-4C94-9FDA-4F6B18F7FA36}" srcOrd="0" destOrd="0" presId="urn:microsoft.com/office/officeart/2016/7/layout/RepeatingBendingProcessNew"/>
    <dgm:cxn modelId="{B2EB01B4-F220-47A3-B26D-21CCB10ACD41}" type="presParOf" srcId="{CA0A56A0-3990-49FF-9CCD-A9654978989A}" destId="{6CCAD84C-318D-4682-AF68-7DC21D9729E2}" srcOrd="1" destOrd="0" presId="urn:microsoft.com/office/officeart/2016/7/layout/RepeatingBendingProcessNew"/>
    <dgm:cxn modelId="{F056DE53-04FD-4863-A6BB-5F5174562455}" type="presParOf" srcId="{6CCAD84C-318D-4682-AF68-7DC21D9729E2}" destId="{10BEB3B3-209D-4E36-B925-49405BCE049F}" srcOrd="0" destOrd="0" presId="urn:microsoft.com/office/officeart/2016/7/layout/RepeatingBendingProcessNew"/>
    <dgm:cxn modelId="{2E010EAB-C2C8-490C-8243-71078168AA13}" type="presParOf" srcId="{CA0A56A0-3990-49FF-9CCD-A9654978989A}" destId="{7157E9AD-C1E5-4C49-9D4A-C621F17B7F05}" srcOrd="2" destOrd="0" presId="urn:microsoft.com/office/officeart/2016/7/layout/RepeatingBendingProcessNew"/>
    <dgm:cxn modelId="{96BB7AC5-C8E0-4CA7-A9AF-7E9C3E95A504}" type="presParOf" srcId="{CA0A56A0-3990-49FF-9CCD-A9654978989A}" destId="{FC76C602-F94B-458F-9DCF-815B7A5B5869}" srcOrd="3" destOrd="0" presId="urn:microsoft.com/office/officeart/2016/7/layout/RepeatingBendingProcessNew"/>
    <dgm:cxn modelId="{08807C73-1294-49EB-BEF2-D5A10BCF136E}" type="presParOf" srcId="{FC76C602-F94B-458F-9DCF-815B7A5B5869}" destId="{9E0A3C02-7005-4FD7-B2B2-EA0641DB6381}" srcOrd="0" destOrd="0" presId="urn:microsoft.com/office/officeart/2016/7/layout/RepeatingBendingProcessNew"/>
    <dgm:cxn modelId="{B703424E-5568-4641-A129-657B76723AE0}" type="presParOf" srcId="{CA0A56A0-3990-49FF-9CCD-A9654978989A}" destId="{E765DDA0-2561-41CC-A022-C35709FB966E}" srcOrd="4" destOrd="0" presId="urn:microsoft.com/office/officeart/2016/7/layout/RepeatingBendingProcessNew"/>
    <dgm:cxn modelId="{2E7664D0-C297-4E54-856D-13863F2A6650}" type="presParOf" srcId="{CA0A56A0-3990-49FF-9CCD-A9654978989A}" destId="{12C63CC5-5589-4EDE-95D0-17249A7AEDDB}" srcOrd="5" destOrd="0" presId="urn:microsoft.com/office/officeart/2016/7/layout/RepeatingBendingProcessNew"/>
    <dgm:cxn modelId="{4534E2D9-33E9-4761-A4E9-B1F9864E427C}" type="presParOf" srcId="{12C63CC5-5589-4EDE-95D0-17249A7AEDDB}" destId="{C62D1041-EF2A-4DCA-A901-5776525389FE}" srcOrd="0" destOrd="0" presId="urn:microsoft.com/office/officeart/2016/7/layout/RepeatingBendingProcessNew"/>
    <dgm:cxn modelId="{97040AFB-38ED-49BE-A2D9-83A4DA5CCC73}" type="presParOf" srcId="{CA0A56A0-3990-49FF-9CCD-A9654978989A}" destId="{69FD44C4-9207-4E56-934D-6B2D739DFD8D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D6F22A-9435-4114-BE6C-FD34C2CE0450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F7F2591-0CA8-4584-9FBF-F36347049B94}">
      <dgm:prSet custT="1"/>
      <dgm:spPr/>
      <dgm:t>
        <a:bodyPr anchor="ctr"/>
        <a:lstStyle/>
        <a:p>
          <a:pPr algn="just"/>
          <a:r>
            <a:rPr lang="fr-FR" sz="2200" b="1" dirty="0">
              <a:solidFill>
                <a:schemeClr val="bg1"/>
              </a:solidFill>
            </a:rPr>
            <a:t>Chaque élève </a:t>
          </a:r>
          <a:r>
            <a:rPr lang="fr-FR" sz="2200" b="0" dirty="0">
              <a:solidFill>
                <a:schemeClr val="bg1"/>
              </a:solidFill>
            </a:rPr>
            <a:t>de la province </a:t>
          </a:r>
          <a:r>
            <a:rPr lang="fr-FR" sz="2200" b="1" dirty="0">
              <a:solidFill>
                <a:schemeClr val="bg1"/>
              </a:solidFill>
            </a:rPr>
            <a:t>a droit </a:t>
          </a:r>
          <a:r>
            <a:rPr lang="fr-FR" sz="2200" b="0" dirty="0">
              <a:solidFill>
                <a:schemeClr val="bg1"/>
              </a:solidFill>
            </a:rPr>
            <a:t>à l'égalité aux ressources, soutien et accès à la bibliothèque</a:t>
          </a:r>
          <a:endParaRPr lang="en-US" sz="2200" b="0" dirty="0">
            <a:solidFill>
              <a:schemeClr val="bg1"/>
            </a:solidFill>
          </a:endParaRPr>
        </a:p>
      </dgm:t>
    </dgm:pt>
    <dgm:pt modelId="{13589FB3-CD44-4295-8DA9-D3BE9AE01BA8}" type="parTrans" cxnId="{6DADEBA0-988B-4EE4-8F00-FED39B49387D}">
      <dgm:prSet/>
      <dgm:spPr/>
      <dgm:t>
        <a:bodyPr/>
        <a:lstStyle/>
        <a:p>
          <a:pPr algn="just"/>
          <a:endParaRPr lang="en-US" sz="2300"/>
        </a:p>
      </dgm:t>
    </dgm:pt>
    <dgm:pt modelId="{02229C4D-B230-427A-A3B4-829E14A831BF}" type="sibTrans" cxnId="{6DADEBA0-988B-4EE4-8F00-FED39B49387D}">
      <dgm:prSet/>
      <dgm:spPr/>
      <dgm:t>
        <a:bodyPr/>
        <a:lstStyle/>
        <a:p>
          <a:pPr algn="just"/>
          <a:endParaRPr lang="en-US" sz="2300"/>
        </a:p>
      </dgm:t>
    </dgm:pt>
    <dgm:pt modelId="{9C827D66-7EBA-4B9A-B8A5-C0F942D8AB6A}">
      <dgm:prSet custT="1"/>
      <dgm:spPr/>
      <dgm:t>
        <a:bodyPr anchor="ctr"/>
        <a:lstStyle/>
        <a:p>
          <a:pPr algn="just"/>
          <a:endParaRPr lang="fr-FR" sz="2300" dirty="0">
            <a:solidFill>
              <a:schemeClr val="bg1"/>
            </a:solidFill>
          </a:endParaRPr>
        </a:p>
        <a:p>
          <a:pPr algn="just"/>
          <a:r>
            <a:rPr lang="fr-FR" sz="2200" dirty="0">
              <a:solidFill>
                <a:schemeClr val="bg1"/>
              </a:solidFill>
            </a:rPr>
            <a:t>Certaines bibliothèques scolaires ont aussi peu que </a:t>
          </a:r>
          <a:r>
            <a:rPr lang="fr-FR" sz="2200" b="1" dirty="0">
              <a:solidFill>
                <a:schemeClr val="bg1"/>
              </a:solidFill>
            </a:rPr>
            <a:t>six heures par semaine et plus de la moitié ont moins de vingt et une heures.</a:t>
          </a:r>
          <a:endParaRPr lang="en-CA" sz="2200" b="1" dirty="0">
            <a:solidFill>
              <a:schemeClr val="bg1"/>
            </a:solidFill>
          </a:endParaRPr>
        </a:p>
        <a:p>
          <a:pPr algn="just"/>
          <a:endParaRPr lang="en-US" sz="2300" b="1" dirty="0">
            <a:solidFill>
              <a:schemeClr val="bg1"/>
            </a:solidFill>
          </a:endParaRPr>
        </a:p>
      </dgm:t>
    </dgm:pt>
    <dgm:pt modelId="{4FB56708-38D1-4CAC-93DB-8D99B37B0C1D}" type="parTrans" cxnId="{9374EB32-4BEC-446C-A729-C8842CE11008}">
      <dgm:prSet/>
      <dgm:spPr/>
      <dgm:t>
        <a:bodyPr/>
        <a:lstStyle/>
        <a:p>
          <a:pPr algn="just"/>
          <a:endParaRPr lang="en-US" sz="2300"/>
        </a:p>
      </dgm:t>
    </dgm:pt>
    <dgm:pt modelId="{CEDC7E05-72CF-456D-9C15-73BB476D74DB}" type="sibTrans" cxnId="{9374EB32-4BEC-446C-A729-C8842CE11008}">
      <dgm:prSet/>
      <dgm:spPr/>
      <dgm:t>
        <a:bodyPr/>
        <a:lstStyle/>
        <a:p>
          <a:pPr algn="just"/>
          <a:endParaRPr lang="en-US" sz="2300"/>
        </a:p>
      </dgm:t>
    </dgm:pt>
    <dgm:pt modelId="{03DB107C-F192-4A7E-9CAE-D9CD4B925493}">
      <dgm:prSet custT="1"/>
      <dgm:spPr/>
      <dgm:t>
        <a:bodyPr anchor="ctr"/>
        <a:lstStyle/>
        <a:p>
          <a:pPr algn="just"/>
          <a:r>
            <a:rPr lang="fr-FR" sz="2200" dirty="0">
              <a:solidFill>
                <a:schemeClr val="bg1"/>
              </a:solidFill>
            </a:rPr>
            <a:t>Il est </a:t>
          </a:r>
          <a:r>
            <a:rPr lang="fr-FR" sz="2200" b="1" dirty="0">
              <a:solidFill>
                <a:schemeClr val="bg1"/>
              </a:solidFill>
            </a:rPr>
            <a:t>essentiel </a:t>
          </a:r>
          <a:r>
            <a:rPr lang="fr-FR" sz="2200" dirty="0">
              <a:solidFill>
                <a:schemeClr val="bg1"/>
              </a:solidFill>
            </a:rPr>
            <a:t>que toutes les bibliothèques scolaires soient </a:t>
          </a:r>
          <a:r>
            <a:rPr lang="fr-FR" sz="2200" b="1" dirty="0">
              <a:solidFill>
                <a:schemeClr val="bg1"/>
              </a:solidFill>
            </a:rPr>
            <a:t>dotées d’une préposée de bibliothèque scolaire à temps plein, 5 jours par semaine,  </a:t>
          </a:r>
          <a:r>
            <a:rPr lang="fr-FR" sz="2200" dirty="0">
              <a:solidFill>
                <a:schemeClr val="bg1"/>
              </a:solidFill>
            </a:rPr>
            <a:t>pour permettre aux élèves d'avoir un accès continu aux ressources et à l'expertise que leur fournit la </a:t>
          </a:r>
          <a:r>
            <a:rPr lang="fr-CA" sz="2200" dirty="0">
              <a:solidFill>
                <a:schemeClr val="bg1"/>
              </a:solidFill>
            </a:rPr>
            <a:t>préposée de bibliothèque.</a:t>
          </a:r>
          <a:endParaRPr lang="en-CA" sz="2200" dirty="0">
            <a:solidFill>
              <a:schemeClr val="bg1"/>
            </a:solidFill>
          </a:endParaRPr>
        </a:p>
        <a:p>
          <a:pPr algn="just"/>
          <a:endParaRPr lang="en-US" sz="2300" b="1" dirty="0">
            <a:solidFill>
              <a:schemeClr val="bg1"/>
            </a:solidFill>
          </a:endParaRPr>
        </a:p>
      </dgm:t>
    </dgm:pt>
    <dgm:pt modelId="{11C87A39-8A63-4DAD-A16F-6DA272DF19F6}" type="parTrans" cxnId="{81DCAC1A-4F2C-4B09-9EF4-8BE13EA690E0}">
      <dgm:prSet/>
      <dgm:spPr/>
      <dgm:t>
        <a:bodyPr/>
        <a:lstStyle/>
        <a:p>
          <a:pPr algn="just"/>
          <a:endParaRPr lang="en-US" sz="2300"/>
        </a:p>
      </dgm:t>
    </dgm:pt>
    <dgm:pt modelId="{0DCCBECE-BFC2-45DE-9F71-19F9510F8E38}" type="sibTrans" cxnId="{81DCAC1A-4F2C-4B09-9EF4-8BE13EA690E0}">
      <dgm:prSet/>
      <dgm:spPr/>
      <dgm:t>
        <a:bodyPr/>
        <a:lstStyle/>
        <a:p>
          <a:pPr algn="just"/>
          <a:endParaRPr lang="en-US" sz="2300"/>
        </a:p>
      </dgm:t>
    </dgm:pt>
    <dgm:pt modelId="{461E0794-7322-49E1-AF37-C0C43F3C47F8}">
      <dgm:prSet custT="1"/>
      <dgm:spPr/>
      <dgm:t>
        <a:bodyPr anchor="ctr"/>
        <a:lstStyle/>
        <a:p>
          <a:pPr algn="just"/>
          <a:r>
            <a:rPr lang="fr-FR" sz="2200" dirty="0">
              <a:solidFill>
                <a:schemeClr val="bg1"/>
              </a:solidFill>
            </a:rPr>
            <a:t>Les préposées de bibliothèques scolaires qualifiées sont capables d’aider les élèves dans leur sélection de matériel </a:t>
          </a:r>
          <a:r>
            <a:rPr lang="fr-FR" sz="2200" b="1" dirty="0">
              <a:solidFill>
                <a:schemeClr val="bg1"/>
              </a:solidFill>
            </a:rPr>
            <a:t>intéressant</a:t>
          </a:r>
          <a:r>
            <a:rPr lang="fr-FR" sz="2200" dirty="0">
              <a:solidFill>
                <a:schemeClr val="bg1"/>
              </a:solidFill>
            </a:rPr>
            <a:t> et </a:t>
          </a:r>
          <a:r>
            <a:rPr lang="fr-FR" sz="2200" b="1" dirty="0">
              <a:solidFill>
                <a:schemeClr val="bg1"/>
              </a:solidFill>
            </a:rPr>
            <a:t>accessible</a:t>
          </a:r>
          <a:r>
            <a:rPr lang="fr-FR" sz="2200" dirty="0">
              <a:solidFill>
                <a:schemeClr val="bg1"/>
              </a:solidFill>
            </a:rPr>
            <a:t>.</a:t>
          </a:r>
          <a:endParaRPr lang="en-CA" sz="2200" dirty="0">
            <a:solidFill>
              <a:schemeClr val="bg1"/>
            </a:solidFill>
          </a:endParaRPr>
        </a:p>
        <a:p>
          <a:pPr algn="just"/>
          <a:endParaRPr lang="en-CA" sz="2300" b="1" dirty="0">
            <a:solidFill>
              <a:schemeClr val="bg1"/>
            </a:solidFill>
          </a:endParaRPr>
        </a:p>
      </dgm:t>
    </dgm:pt>
    <dgm:pt modelId="{03445847-C822-4B64-AECF-6B694791E7E1}" type="parTrans" cxnId="{B2255340-EAFE-4F8F-8E59-E834EC3D84F1}">
      <dgm:prSet/>
      <dgm:spPr/>
      <dgm:t>
        <a:bodyPr/>
        <a:lstStyle/>
        <a:p>
          <a:pPr algn="just"/>
          <a:endParaRPr lang="en-US" sz="2300"/>
        </a:p>
      </dgm:t>
    </dgm:pt>
    <dgm:pt modelId="{707A665A-DF9A-425D-B20A-BF03988CF0F0}" type="sibTrans" cxnId="{B2255340-EAFE-4F8F-8E59-E834EC3D84F1}">
      <dgm:prSet/>
      <dgm:spPr/>
      <dgm:t>
        <a:bodyPr/>
        <a:lstStyle/>
        <a:p>
          <a:pPr algn="just"/>
          <a:endParaRPr lang="en-US" sz="2300"/>
        </a:p>
      </dgm:t>
    </dgm:pt>
    <dgm:pt modelId="{D47DA9E9-6E29-4DEE-B37A-3078CFB4D329}">
      <dgm:prSet custT="1"/>
      <dgm:spPr/>
      <dgm:t>
        <a:bodyPr anchor="ctr"/>
        <a:lstStyle/>
        <a:p>
          <a:pPr algn="just"/>
          <a:r>
            <a:rPr lang="en-US" sz="2200" dirty="0">
              <a:solidFill>
                <a:schemeClr val="bg1"/>
              </a:solidFill>
              <a:cs typeface="Calibri Light"/>
            </a:rPr>
            <a:t>Dans </a:t>
          </a:r>
          <a:r>
            <a:rPr lang="en-US" sz="2200" dirty="0" err="1">
              <a:solidFill>
                <a:schemeClr val="bg1"/>
              </a:solidFill>
              <a:cs typeface="Calibri Light"/>
            </a:rPr>
            <a:t>certaines</a:t>
          </a:r>
          <a:r>
            <a:rPr lang="en-US" sz="2200" dirty="0">
              <a:solidFill>
                <a:schemeClr val="bg1"/>
              </a:solidFill>
              <a:cs typeface="Calibri Light"/>
            </a:rPr>
            <a:t> </a:t>
          </a:r>
          <a:r>
            <a:rPr lang="en-US" sz="2200" dirty="0" err="1">
              <a:solidFill>
                <a:schemeClr val="bg1"/>
              </a:solidFill>
              <a:cs typeface="Calibri Light"/>
            </a:rPr>
            <a:t>écoles</a:t>
          </a:r>
          <a:r>
            <a:rPr lang="en-US" sz="2200" dirty="0">
              <a:solidFill>
                <a:schemeClr val="bg1"/>
              </a:solidFill>
              <a:cs typeface="Calibri Light"/>
            </a:rPr>
            <a:t>, </a:t>
          </a:r>
          <a:r>
            <a:rPr lang="en-US" sz="2200" dirty="0" err="1">
              <a:solidFill>
                <a:schemeClr val="bg1"/>
              </a:solidFill>
              <a:cs typeface="Calibri Light"/>
            </a:rPr>
            <a:t>comme</a:t>
          </a:r>
          <a:r>
            <a:rPr lang="en-US" sz="2200" dirty="0">
              <a:solidFill>
                <a:schemeClr val="bg1"/>
              </a:solidFill>
              <a:cs typeface="Calibri Light"/>
            </a:rPr>
            <a:t> par </a:t>
          </a:r>
          <a:r>
            <a:rPr lang="en-US" sz="2200" dirty="0" err="1">
              <a:solidFill>
                <a:schemeClr val="bg1"/>
              </a:solidFill>
              <a:cs typeface="Calibri Light"/>
            </a:rPr>
            <a:t>exemple</a:t>
          </a:r>
          <a:r>
            <a:rPr lang="en-US" sz="2200" dirty="0">
              <a:solidFill>
                <a:schemeClr val="bg1"/>
              </a:solidFill>
              <a:cs typeface="Calibri Light"/>
            </a:rPr>
            <a:t>, </a:t>
          </a:r>
          <a:r>
            <a:rPr lang="en-US" sz="2200" dirty="0" err="1">
              <a:solidFill>
                <a:schemeClr val="bg1"/>
              </a:solidFill>
              <a:cs typeface="Calibri Light"/>
            </a:rPr>
            <a:t>l’école</a:t>
          </a:r>
          <a:r>
            <a:rPr lang="en-US" sz="2200" dirty="0">
              <a:solidFill>
                <a:schemeClr val="bg1"/>
              </a:solidFill>
              <a:cs typeface="Calibri Light"/>
            </a:rPr>
            <a:t> “</a:t>
          </a:r>
          <a:r>
            <a:rPr lang="en-US" sz="2200" dirty="0" err="1">
              <a:solidFill>
                <a:schemeClr val="bg1"/>
              </a:solidFill>
            </a:rPr>
            <a:t>Cité</a:t>
          </a:r>
          <a:r>
            <a:rPr lang="en-US" sz="2200" dirty="0">
              <a:solidFill>
                <a:schemeClr val="bg1"/>
              </a:solidFill>
            </a:rPr>
            <a:t> des </a:t>
          </a:r>
          <a:r>
            <a:rPr lang="en-US" sz="2200" dirty="0" err="1">
              <a:solidFill>
                <a:schemeClr val="bg1"/>
              </a:solidFill>
            </a:rPr>
            <a:t>jeunes</a:t>
          </a:r>
          <a:r>
            <a:rPr lang="en-US" sz="2200" dirty="0">
              <a:solidFill>
                <a:schemeClr val="bg1"/>
              </a:solidFill>
            </a:rPr>
            <a:t>’’ </a:t>
          </a:r>
          <a:r>
            <a:rPr lang="en-US" sz="2200" dirty="0" err="1">
              <a:solidFill>
                <a:schemeClr val="bg1"/>
              </a:solidFill>
            </a:rPr>
            <a:t>d’Edmundston</a:t>
          </a:r>
          <a:r>
            <a:rPr lang="en-US" sz="2200" dirty="0">
              <a:solidFill>
                <a:schemeClr val="bg1"/>
              </a:solidFill>
            </a:rPr>
            <a:t>, les </a:t>
          </a:r>
          <a:r>
            <a:rPr lang="en-US" sz="2200" dirty="0" err="1">
              <a:solidFill>
                <a:schemeClr val="bg1"/>
              </a:solidFill>
            </a:rPr>
            <a:t>préposées</a:t>
          </a:r>
          <a:r>
            <a:rPr lang="en-US" sz="2200" dirty="0">
              <a:solidFill>
                <a:schemeClr val="bg1"/>
              </a:solidFill>
            </a:rPr>
            <a:t> de </a:t>
          </a:r>
          <a:r>
            <a:rPr lang="en-US" sz="2200" dirty="0" err="1">
              <a:solidFill>
                <a:schemeClr val="bg1"/>
              </a:solidFill>
            </a:rPr>
            <a:t>bibliothèques</a:t>
          </a:r>
          <a:r>
            <a:rPr lang="en-US" sz="2200" dirty="0">
              <a:solidFill>
                <a:schemeClr val="bg1"/>
              </a:solidFill>
            </a:rPr>
            <a:t> </a:t>
          </a:r>
          <a:r>
            <a:rPr lang="en-US" sz="2200" dirty="0" err="1">
              <a:solidFill>
                <a:schemeClr val="bg1"/>
              </a:solidFill>
            </a:rPr>
            <a:t>scolaires</a:t>
          </a:r>
          <a:r>
            <a:rPr lang="en-US" sz="2200" dirty="0">
              <a:solidFill>
                <a:schemeClr val="bg1"/>
              </a:solidFill>
            </a:rPr>
            <a:t> </a:t>
          </a:r>
          <a:r>
            <a:rPr lang="en-US" sz="2200" b="1" dirty="0" err="1">
              <a:solidFill>
                <a:schemeClr val="bg1"/>
              </a:solidFill>
            </a:rPr>
            <a:t>gèrent</a:t>
          </a:r>
          <a:r>
            <a:rPr lang="en-US" sz="2200" b="1" dirty="0">
              <a:solidFill>
                <a:schemeClr val="bg1"/>
              </a:solidFill>
            </a:rPr>
            <a:t> le </a:t>
          </a:r>
          <a:r>
            <a:rPr lang="en-US" sz="2200" b="1" dirty="0" err="1">
              <a:solidFill>
                <a:schemeClr val="bg1"/>
              </a:solidFill>
            </a:rPr>
            <a:t>système</a:t>
          </a:r>
          <a:r>
            <a:rPr lang="en-US" sz="2200" b="1" dirty="0">
              <a:solidFill>
                <a:schemeClr val="bg1"/>
              </a:solidFill>
            </a:rPr>
            <a:t> </a:t>
          </a:r>
          <a:r>
            <a:rPr lang="en-US" sz="2200" b="1" dirty="0" err="1">
              <a:solidFill>
                <a:schemeClr val="bg1"/>
              </a:solidFill>
            </a:rPr>
            <a:t>d’impression</a:t>
          </a:r>
          <a:r>
            <a:rPr lang="en-US" sz="2200" b="1" dirty="0">
              <a:solidFill>
                <a:schemeClr val="bg1"/>
              </a:solidFill>
            </a:rPr>
            <a:t> pour les </a:t>
          </a:r>
          <a:r>
            <a:rPr lang="en-US" sz="2200" b="1" dirty="0" err="1">
              <a:solidFill>
                <a:schemeClr val="bg1"/>
              </a:solidFill>
            </a:rPr>
            <a:t>élèves</a:t>
          </a:r>
          <a:r>
            <a:rPr lang="en-US" sz="2200" b="1" dirty="0">
              <a:solidFill>
                <a:schemeClr val="bg1"/>
              </a:solidFill>
            </a:rPr>
            <a:t>.  </a:t>
          </a:r>
        </a:p>
      </dgm:t>
    </dgm:pt>
    <dgm:pt modelId="{00DD9CE7-9A9D-4092-9FFF-3089B8FED369}" type="parTrans" cxnId="{E62EFA6F-A93A-4EBF-8B14-5B92DE839F5E}">
      <dgm:prSet/>
      <dgm:spPr/>
      <dgm:t>
        <a:bodyPr/>
        <a:lstStyle/>
        <a:p>
          <a:endParaRPr lang="en-CA" sz="2300"/>
        </a:p>
      </dgm:t>
    </dgm:pt>
    <dgm:pt modelId="{7FF9BD9D-7171-4685-8B44-88ABB4DF88DB}" type="sibTrans" cxnId="{E62EFA6F-A93A-4EBF-8B14-5B92DE839F5E}">
      <dgm:prSet/>
      <dgm:spPr/>
      <dgm:t>
        <a:bodyPr/>
        <a:lstStyle/>
        <a:p>
          <a:endParaRPr lang="en-CA" sz="2300"/>
        </a:p>
      </dgm:t>
    </dgm:pt>
    <dgm:pt modelId="{93343D4A-7125-410F-A62B-8855C5046258}" type="pres">
      <dgm:prSet presAssocID="{23D6F22A-9435-4114-BE6C-FD34C2CE0450}" presName="vert0" presStyleCnt="0">
        <dgm:presLayoutVars>
          <dgm:dir/>
          <dgm:animOne val="branch"/>
          <dgm:animLvl val="lvl"/>
        </dgm:presLayoutVars>
      </dgm:prSet>
      <dgm:spPr/>
    </dgm:pt>
    <dgm:pt modelId="{36DD6E5A-FC6D-47AC-BD93-15A8E8F688F2}" type="pres">
      <dgm:prSet presAssocID="{FF7F2591-0CA8-4584-9FBF-F36347049B94}" presName="thickLine" presStyleLbl="alignNode1" presStyleIdx="0" presStyleCnt="5"/>
      <dgm:spPr/>
    </dgm:pt>
    <dgm:pt modelId="{DBD43B79-409C-4157-9D2C-6402AD758C75}" type="pres">
      <dgm:prSet presAssocID="{FF7F2591-0CA8-4584-9FBF-F36347049B94}" presName="horz1" presStyleCnt="0"/>
      <dgm:spPr/>
    </dgm:pt>
    <dgm:pt modelId="{C2406003-1BCE-4CEA-8B41-A8A327A65E71}" type="pres">
      <dgm:prSet presAssocID="{FF7F2591-0CA8-4584-9FBF-F36347049B94}" presName="tx1" presStyleLbl="revTx" presStyleIdx="0" presStyleCnt="5" custScaleY="63916"/>
      <dgm:spPr/>
    </dgm:pt>
    <dgm:pt modelId="{9BED68F5-6C78-4779-821F-F702382C2A5D}" type="pres">
      <dgm:prSet presAssocID="{FF7F2591-0CA8-4584-9FBF-F36347049B94}" presName="vert1" presStyleCnt="0"/>
      <dgm:spPr/>
    </dgm:pt>
    <dgm:pt modelId="{759AF1A3-0BB5-49F6-A07F-3ED95096A40B}" type="pres">
      <dgm:prSet presAssocID="{9C827D66-7EBA-4B9A-B8A5-C0F942D8AB6A}" presName="thickLine" presStyleLbl="alignNode1" presStyleIdx="1" presStyleCnt="5"/>
      <dgm:spPr/>
    </dgm:pt>
    <dgm:pt modelId="{B22AB9EC-F6B8-480B-A916-BA46E84ACF39}" type="pres">
      <dgm:prSet presAssocID="{9C827D66-7EBA-4B9A-B8A5-C0F942D8AB6A}" presName="horz1" presStyleCnt="0"/>
      <dgm:spPr/>
    </dgm:pt>
    <dgm:pt modelId="{D8B847CB-C4FB-4337-92C1-5798B14F9E42}" type="pres">
      <dgm:prSet presAssocID="{9C827D66-7EBA-4B9A-B8A5-C0F942D8AB6A}" presName="tx1" presStyleLbl="revTx" presStyleIdx="1" presStyleCnt="5" custScaleY="66690" custLinFactNeighborX="1439" custLinFactNeighborY="4643"/>
      <dgm:spPr/>
    </dgm:pt>
    <dgm:pt modelId="{B2EF8C4C-C715-4C56-9B37-613B275C01A9}" type="pres">
      <dgm:prSet presAssocID="{9C827D66-7EBA-4B9A-B8A5-C0F942D8AB6A}" presName="vert1" presStyleCnt="0"/>
      <dgm:spPr/>
    </dgm:pt>
    <dgm:pt modelId="{02B76B21-24E2-4D39-A142-E0F9D12F4404}" type="pres">
      <dgm:prSet presAssocID="{03DB107C-F192-4A7E-9CAE-D9CD4B925493}" presName="thickLine" presStyleLbl="alignNode1" presStyleIdx="2" presStyleCnt="5"/>
      <dgm:spPr/>
    </dgm:pt>
    <dgm:pt modelId="{39AB2872-A377-4B2D-A576-B47E1EC95251}" type="pres">
      <dgm:prSet presAssocID="{03DB107C-F192-4A7E-9CAE-D9CD4B925493}" presName="horz1" presStyleCnt="0"/>
      <dgm:spPr/>
    </dgm:pt>
    <dgm:pt modelId="{20D6C247-7DAF-45EC-80BA-3071CF43A8F3}" type="pres">
      <dgm:prSet presAssocID="{03DB107C-F192-4A7E-9CAE-D9CD4B925493}" presName="tx1" presStyleLbl="revTx" presStyleIdx="2" presStyleCnt="5" custScaleY="94881" custLinFactNeighborX="-636" custLinFactNeighborY="17434"/>
      <dgm:spPr/>
    </dgm:pt>
    <dgm:pt modelId="{7309F719-299E-47DA-9139-91CA5E9DE34C}" type="pres">
      <dgm:prSet presAssocID="{03DB107C-F192-4A7E-9CAE-D9CD4B925493}" presName="vert1" presStyleCnt="0"/>
      <dgm:spPr/>
    </dgm:pt>
    <dgm:pt modelId="{17584300-5C8F-4210-B54E-034B3E44210E}" type="pres">
      <dgm:prSet presAssocID="{461E0794-7322-49E1-AF37-C0C43F3C47F8}" presName="thickLine" presStyleLbl="alignNode1" presStyleIdx="3" presStyleCnt="5"/>
      <dgm:spPr/>
    </dgm:pt>
    <dgm:pt modelId="{97533082-971A-4054-AAAB-475419EB771B}" type="pres">
      <dgm:prSet presAssocID="{461E0794-7322-49E1-AF37-C0C43F3C47F8}" presName="horz1" presStyleCnt="0"/>
      <dgm:spPr/>
    </dgm:pt>
    <dgm:pt modelId="{84414943-8524-46EF-9038-72FA7AC3FDDE}" type="pres">
      <dgm:prSet presAssocID="{461E0794-7322-49E1-AF37-C0C43F3C47F8}" presName="tx1" presStyleLbl="revTx" presStyleIdx="3" presStyleCnt="5" custScaleY="70494" custLinFactNeighborX="-636" custLinFactNeighborY="13618"/>
      <dgm:spPr/>
    </dgm:pt>
    <dgm:pt modelId="{E728B381-9476-46EE-86C3-A6570B302CF0}" type="pres">
      <dgm:prSet presAssocID="{461E0794-7322-49E1-AF37-C0C43F3C47F8}" presName="vert1" presStyleCnt="0"/>
      <dgm:spPr/>
    </dgm:pt>
    <dgm:pt modelId="{668E5ABF-F89F-4A38-BFA8-006C536ABEA1}" type="pres">
      <dgm:prSet presAssocID="{D47DA9E9-6E29-4DEE-B37A-3078CFB4D329}" presName="thickLine" presStyleLbl="alignNode1" presStyleIdx="4" presStyleCnt="5"/>
      <dgm:spPr/>
    </dgm:pt>
    <dgm:pt modelId="{56FA9417-D74E-4646-9955-878652D09D79}" type="pres">
      <dgm:prSet presAssocID="{D47DA9E9-6E29-4DEE-B37A-3078CFB4D329}" presName="horz1" presStyleCnt="0"/>
      <dgm:spPr/>
    </dgm:pt>
    <dgm:pt modelId="{8DA563ED-4E2C-4106-A109-8C7978507C08}" type="pres">
      <dgm:prSet presAssocID="{D47DA9E9-6E29-4DEE-B37A-3078CFB4D329}" presName="tx1" presStyleLbl="revTx" presStyleIdx="4" presStyleCnt="5" custScaleY="71173"/>
      <dgm:spPr/>
    </dgm:pt>
    <dgm:pt modelId="{D0130349-A66F-4C5B-A41F-6F519562B605}" type="pres">
      <dgm:prSet presAssocID="{D47DA9E9-6E29-4DEE-B37A-3078CFB4D329}" presName="vert1" presStyleCnt="0"/>
      <dgm:spPr/>
    </dgm:pt>
  </dgm:ptLst>
  <dgm:cxnLst>
    <dgm:cxn modelId="{1C23A408-6CDB-42FF-A9CF-168C0229152F}" type="presOf" srcId="{03DB107C-F192-4A7E-9CAE-D9CD4B925493}" destId="{20D6C247-7DAF-45EC-80BA-3071CF43A8F3}" srcOrd="0" destOrd="0" presId="urn:microsoft.com/office/officeart/2008/layout/LinedList"/>
    <dgm:cxn modelId="{81DCAC1A-4F2C-4B09-9EF4-8BE13EA690E0}" srcId="{23D6F22A-9435-4114-BE6C-FD34C2CE0450}" destId="{03DB107C-F192-4A7E-9CAE-D9CD4B925493}" srcOrd="2" destOrd="0" parTransId="{11C87A39-8A63-4DAD-A16F-6DA272DF19F6}" sibTransId="{0DCCBECE-BFC2-45DE-9F71-19F9510F8E38}"/>
    <dgm:cxn modelId="{9374EB32-4BEC-446C-A729-C8842CE11008}" srcId="{23D6F22A-9435-4114-BE6C-FD34C2CE0450}" destId="{9C827D66-7EBA-4B9A-B8A5-C0F942D8AB6A}" srcOrd="1" destOrd="0" parTransId="{4FB56708-38D1-4CAC-93DB-8D99B37B0C1D}" sibTransId="{CEDC7E05-72CF-456D-9C15-73BB476D74DB}"/>
    <dgm:cxn modelId="{DD54EA34-F42A-4B19-9A07-6CE1395B71B6}" type="presOf" srcId="{FF7F2591-0CA8-4584-9FBF-F36347049B94}" destId="{C2406003-1BCE-4CEA-8B41-A8A327A65E71}" srcOrd="0" destOrd="0" presId="urn:microsoft.com/office/officeart/2008/layout/LinedList"/>
    <dgm:cxn modelId="{B2255340-EAFE-4F8F-8E59-E834EC3D84F1}" srcId="{23D6F22A-9435-4114-BE6C-FD34C2CE0450}" destId="{461E0794-7322-49E1-AF37-C0C43F3C47F8}" srcOrd="3" destOrd="0" parTransId="{03445847-C822-4B64-AECF-6B694791E7E1}" sibTransId="{707A665A-DF9A-425D-B20A-BF03988CF0F0}"/>
    <dgm:cxn modelId="{E62EFA6F-A93A-4EBF-8B14-5B92DE839F5E}" srcId="{23D6F22A-9435-4114-BE6C-FD34C2CE0450}" destId="{D47DA9E9-6E29-4DEE-B37A-3078CFB4D329}" srcOrd="4" destOrd="0" parTransId="{00DD9CE7-9A9D-4092-9FFF-3089B8FED369}" sibTransId="{7FF9BD9D-7171-4685-8B44-88ABB4DF88DB}"/>
    <dgm:cxn modelId="{96445A59-411F-4A99-880E-3E0FB7280E98}" type="presOf" srcId="{D47DA9E9-6E29-4DEE-B37A-3078CFB4D329}" destId="{8DA563ED-4E2C-4106-A109-8C7978507C08}" srcOrd="0" destOrd="0" presId="urn:microsoft.com/office/officeart/2008/layout/LinedList"/>
    <dgm:cxn modelId="{9ECEA67B-AD5F-44DE-9E2F-BFAABE9A06F6}" type="presOf" srcId="{23D6F22A-9435-4114-BE6C-FD34C2CE0450}" destId="{93343D4A-7125-410F-A62B-8855C5046258}" srcOrd="0" destOrd="0" presId="urn:microsoft.com/office/officeart/2008/layout/LinedList"/>
    <dgm:cxn modelId="{EC238F91-BDEB-4642-AD1D-E7F2453C63BD}" type="presOf" srcId="{461E0794-7322-49E1-AF37-C0C43F3C47F8}" destId="{84414943-8524-46EF-9038-72FA7AC3FDDE}" srcOrd="0" destOrd="0" presId="urn:microsoft.com/office/officeart/2008/layout/LinedList"/>
    <dgm:cxn modelId="{2D166394-F257-4FB4-B88F-0D6C8313FC05}" type="presOf" srcId="{9C827D66-7EBA-4B9A-B8A5-C0F942D8AB6A}" destId="{D8B847CB-C4FB-4337-92C1-5798B14F9E42}" srcOrd="0" destOrd="0" presId="urn:microsoft.com/office/officeart/2008/layout/LinedList"/>
    <dgm:cxn modelId="{6DADEBA0-988B-4EE4-8F00-FED39B49387D}" srcId="{23D6F22A-9435-4114-BE6C-FD34C2CE0450}" destId="{FF7F2591-0CA8-4584-9FBF-F36347049B94}" srcOrd="0" destOrd="0" parTransId="{13589FB3-CD44-4295-8DA9-D3BE9AE01BA8}" sibTransId="{02229C4D-B230-427A-A3B4-829E14A831BF}"/>
    <dgm:cxn modelId="{C71998A3-FC0D-4B8F-9F80-2D70979A0834}" type="presParOf" srcId="{93343D4A-7125-410F-A62B-8855C5046258}" destId="{36DD6E5A-FC6D-47AC-BD93-15A8E8F688F2}" srcOrd="0" destOrd="0" presId="urn:microsoft.com/office/officeart/2008/layout/LinedList"/>
    <dgm:cxn modelId="{681EA145-DAD0-4933-B914-39E0B39A40C1}" type="presParOf" srcId="{93343D4A-7125-410F-A62B-8855C5046258}" destId="{DBD43B79-409C-4157-9D2C-6402AD758C75}" srcOrd="1" destOrd="0" presId="urn:microsoft.com/office/officeart/2008/layout/LinedList"/>
    <dgm:cxn modelId="{8353F247-6D91-4652-802E-DC48841F5E9A}" type="presParOf" srcId="{DBD43B79-409C-4157-9D2C-6402AD758C75}" destId="{C2406003-1BCE-4CEA-8B41-A8A327A65E71}" srcOrd="0" destOrd="0" presId="urn:microsoft.com/office/officeart/2008/layout/LinedList"/>
    <dgm:cxn modelId="{0A0AC8FA-EA71-4DD3-8504-18EF5119258D}" type="presParOf" srcId="{DBD43B79-409C-4157-9D2C-6402AD758C75}" destId="{9BED68F5-6C78-4779-821F-F702382C2A5D}" srcOrd="1" destOrd="0" presId="urn:microsoft.com/office/officeart/2008/layout/LinedList"/>
    <dgm:cxn modelId="{333A1B4F-ACD0-45A7-AEC5-D72719311359}" type="presParOf" srcId="{93343D4A-7125-410F-A62B-8855C5046258}" destId="{759AF1A3-0BB5-49F6-A07F-3ED95096A40B}" srcOrd="2" destOrd="0" presId="urn:microsoft.com/office/officeart/2008/layout/LinedList"/>
    <dgm:cxn modelId="{1C82BF54-908F-4FE1-A3C7-9ADA58AD2273}" type="presParOf" srcId="{93343D4A-7125-410F-A62B-8855C5046258}" destId="{B22AB9EC-F6B8-480B-A916-BA46E84ACF39}" srcOrd="3" destOrd="0" presId="urn:microsoft.com/office/officeart/2008/layout/LinedList"/>
    <dgm:cxn modelId="{992D4F0C-A4F5-499D-810D-005276BBDADB}" type="presParOf" srcId="{B22AB9EC-F6B8-480B-A916-BA46E84ACF39}" destId="{D8B847CB-C4FB-4337-92C1-5798B14F9E42}" srcOrd="0" destOrd="0" presId="urn:microsoft.com/office/officeart/2008/layout/LinedList"/>
    <dgm:cxn modelId="{29DB0309-0F6A-4448-92B8-4200C52EB3F5}" type="presParOf" srcId="{B22AB9EC-F6B8-480B-A916-BA46E84ACF39}" destId="{B2EF8C4C-C715-4C56-9B37-613B275C01A9}" srcOrd="1" destOrd="0" presId="urn:microsoft.com/office/officeart/2008/layout/LinedList"/>
    <dgm:cxn modelId="{BF39C88A-0124-4315-B147-F97BAB27E823}" type="presParOf" srcId="{93343D4A-7125-410F-A62B-8855C5046258}" destId="{02B76B21-24E2-4D39-A142-E0F9D12F4404}" srcOrd="4" destOrd="0" presId="urn:microsoft.com/office/officeart/2008/layout/LinedList"/>
    <dgm:cxn modelId="{78C39166-3A80-466A-8CE6-80173E458F4A}" type="presParOf" srcId="{93343D4A-7125-410F-A62B-8855C5046258}" destId="{39AB2872-A377-4B2D-A576-B47E1EC95251}" srcOrd="5" destOrd="0" presId="urn:microsoft.com/office/officeart/2008/layout/LinedList"/>
    <dgm:cxn modelId="{2AF10A60-82AA-40A4-91A2-E805C0C86101}" type="presParOf" srcId="{39AB2872-A377-4B2D-A576-B47E1EC95251}" destId="{20D6C247-7DAF-45EC-80BA-3071CF43A8F3}" srcOrd="0" destOrd="0" presId="urn:microsoft.com/office/officeart/2008/layout/LinedList"/>
    <dgm:cxn modelId="{D6B9EE29-7EE5-40FD-8518-7CAABE6ABECE}" type="presParOf" srcId="{39AB2872-A377-4B2D-A576-B47E1EC95251}" destId="{7309F719-299E-47DA-9139-91CA5E9DE34C}" srcOrd="1" destOrd="0" presId="urn:microsoft.com/office/officeart/2008/layout/LinedList"/>
    <dgm:cxn modelId="{E8360375-E354-4ED5-80C3-66B796AE8041}" type="presParOf" srcId="{93343D4A-7125-410F-A62B-8855C5046258}" destId="{17584300-5C8F-4210-B54E-034B3E44210E}" srcOrd="6" destOrd="0" presId="urn:microsoft.com/office/officeart/2008/layout/LinedList"/>
    <dgm:cxn modelId="{717153B8-F642-4C9E-8CCA-17C5B5D12AAE}" type="presParOf" srcId="{93343D4A-7125-410F-A62B-8855C5046258}" destId="{97533082-971A-4054-AAAB-475419EB771B}" srcOrd="7" destOrd="0" presId="urn:microsoft.com/office/officeart/2008/layout/LinedList"/>
    <dgm:cxn modelId="{F97CF304-E962-44F6-B92D-42C2A0A09548}" type="presParOf" srcId="{97533082-971A-4054-AAAB-475419EB771B}" destId="{84414943-8524-46EF-9038-72FA7AC3FDDE}" srcOrd="0" destOrd="0" presId="urn:microsoft.com/office/officeart/2008/layout/LinedList"/>
    <dgm:cxn modelId="{D273EACC-3437-455F-A477-196B37A5B10C}" type="presParOf" srcId="{97533082-971A-4054-AAAB-475419EB771B}" destId="{E728B381-9476-46EE-86C3-A6570B302CF0}" srcOrd="1" destOrd="0" presId="urn:microsoft.com/office/officeart/2008/layout/LinedList"/>
    <dgm:cxn modelId="{0C1B06C0-E714-4862-94E1-083169EFC365}" type="presParOf" srcId="{93343D4A-7125-410F-A62B-8855C5046258}" destId="{668E5ABF-F89F-4A38-BFA8-006C536ABEA1}" srcOrd="8" destOrd="0" presId="urn:microsoft.com/office/officeart/2008/layout/LinedList"/>
    <dgm:cxn modelId="{9E22592D-3FE9-44CC-B645-E5C45DA8F693}" type="presParOf" srcId="{93343D4A-7125-410F-A62B-8855C5046258}" destId="{56FA9417-D74E-4646-9955-878652D09D79}" srcOrd="9" destOrd="0" presId="urn:microsoft.com/office/officeart/2008/layout/LinedList"/>
    <dgm:cxn modelId="{FD76041F-4FFA-4E04-8C0E-A96F7BD50018}" type="presParOf" srcId="{56FA9417-D74E-4646-9955-878652D09D79}" destId="{8DA563ED-4E2C-4106-A109-8C7978507C08}" srcOrd="0" destOrd="0" presId="urn:microsoft.com/office/officeart/2008/layout/LinedList"/>
    <dgm:cxn modelId="{ABD94918-C809-4AF9-A02B-CE3B2C5DC0B4}" type="presParOf" srcId="{56FA9417-D74E-4646-9955-878652D09D79}" destId="{D0130349-A66F-4C5B-A41F-6F519562B60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AABFFE-59B8-465D-8E86-3A2F979AC434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125B7B32-FAB9-4E48-A62F-F65C180C190A}">
      <dgm:prSet phldrT="[Text]" custT="1"/>
      <dgm:spPr>
        <a:solidFill>
          <a:srgbClr val="EF002A"/>
        </a:solidFill>
      </dgm:spPr>
      <dgm:t>
        <a:bodyPr/>
        <a:lstStyle/>
        <a:p>
          <a:r>
            <a:rPr lang="en-CA" sz="2200" b="1" dirty="0" err="1"/>
            <a:t>Gouvernement</a:t>
          </a:r>
          <a:r>
            <a:rPr lang="en-CA" sz="2200" b="1" dirty="0"/>
            <a:t> du Nouveau-Brunswick</a:t>
          </a:r>
        </a:p>
      </dgm:t>
    </dgm:pt>
    <dgm:pt modelId="{A5AD5C10-6702-4C98-AF76-0291FE89B01E}" type="parTrans" cxnId="{4AE00158-0F74-4EA9-A3FE-3AF7FD075925}">
      <dgm:prSet/>
      <dgm:spPr/>
      <dgm:t>
        <a:bodyPr/>
        <a:lstStyle/>
        <a:p>
          <a:endParaRPr lang="en-CA"/>
        </a:p>
      </dgm:t>
    </dgm:pt>
    <dgm:pt modelId="{4A88F914-DB24-44D4-BC14-7E70930E5E6E}" type="sibTrans" cxnId="{4AE00158-0F74-4EA9-A3FE-3AF7FD075925}">
      <dgm:prSet/>
      <dgm:spPr/>
      <dgm:t>
        <a:bodyPr/>
        <a:lstStyle/>
        <a:p>
          <a:endParaRPr lang="en-CA"/>
        </a:p>
      </dgm:t>
    </dgm:pt>
    <dgm:pt modelId="{6199BA61-A7F4-466A-AD18-300AC9041A12}">
      <dgm:prSet phldrT="[Text]" custT="1"/>
      <dgm:spPr>
        <a:solidFill>
          <a:srgbClr val="EF002A"/>
        </a:solidFill>
      </dgm:spPr>
      <dgm:t>
        <a:bodyPr/>
        <a:lstStyle/>
        <a:p>
          <a:r>
            <a:rPr lang="en-CA" sz="1500" b="1" dirty="0" err="1"/>
            <a:t>Départment</a:t>
          </a:r>
          <a:r>
            <a:rPr lang="en-CA" sz="1500" b="1" dirty="0"/>
            <a:t> de </a:t>
          </a:r>
          <a:r>
            <a:rPr lang="en-CA" sz="1500" b="1" dirty="0" err="1"/>
            <a:t>l’éducation</a:t>
          </a:r>
          <a:r>
            <a:rPr lang="en-CA" sz="1500" b="1" dirty="0"/>
            <a:t> et du </a:t>
          </a:r>
          <a:r>
            <a:rPr lang="en-CA" sz="1500" b="1" dirty="0" err="1"/>
            <a:t>développement</a:t>
          </a:r>
          <a:r>
            <a:rPr lang="en-CA" sz="1500" b="1" dirty="0"/>
            <a:t> de la petite </a:t>
          </a:r>
          <a:r>
            <a:rPr lang="en-CA" sz="1500" b="1" dirty="0" err="1"/>
            <a:t>enfance</a:t>
          </a:r>
          <a:endParaRPr lang="en-CA" sz="1500" b="1" dirty="0"/>
        </a:p>
      </dgm:t>
    </dgm:pt>
    <dgm:pt modelId="{E2C45C62-F5E7-430B-B06E-492BC6E915AD}" type="parTrans" cxnId="{270F5D58-D60E-4FFE-B31E-BBE5460A6571}">
      <dgm:prSet/>
      <dgm:spPr/>
      <dgm:t>
        <a:bodyPr/>
        <a:lstStyle/>
        <a:p>
          <a:endParaRPr lang="en-CA"/>
        </a:p>
      </dgm:t>
    </dgm:pt>
    <dgm:pt modelId="{023E25C7-4945-49F0-8121-CB1DB9AE1360}" type="sibTrans" cxnId="{270F5D58-D60E-4FFE-B31E-BBE5460A6571}">
      <dgm:prSet/>
      <dgm:spPr/>
      <dgm:t>
        <a:bodyPr/>
        <a:lstStyle/>
        <a:p>
          <a:endParaRPr lang="en-CA"/>
        </a:p>
      </dgm:t>
    </dgm:pt>
    <dgm:pt modelId="{2804ADCE-7196-43AE-AF69-A0C7B4079430}">
      <dgm:prSet phldrT="[Text]" custT="1"/>
      <dgm:spPr>
        <a:solidFill>
          <a:srgbClr val="EF002A"/>
        </a:solidFill>
      </dgm:spPr>
      <dgm:t>
        <a:bodyPr/>
        <a:lstStyle/>
        <a:p>
          <a:r>
            <a:rPr lang="en-CA" sz="1500" b="1" dirty="0"/>
            <a:t>Districts </a:t>
          </a:r>
          <a:r>
            <a:rPr lang="en-CA" sz="1500" b="1" dirty="0" err="1"/>
            <a:t>scolaires</a:t>
          </a:r>
          <a:r>
            <a:rPr lang="en-CA" sz="1500" b="1" dirty="0"/>
            <a:t> (4 anglophones, 3 francophones)</a:t>
          </a:r>
        </a:p>
      </dgm:t>
    </dgm:pt>
    <dgm:pt modelId="{2495CBD8-95B0-4F26-9969-718A16AB7B13}" type="parTrans" cxnId="{5137F3F0-03A5-487E-96DC-BB0D8205C01B}">
      <dgm:prSet/>
      <dgm:spPr/>
      <dgm:t>
        <a:bodyPr/>
        <a:lstStyle/>
        <a:p>
          <a:endParaRPr lang="en-CA"/>
        </a:p>
      </dgm:t>
    </dgm:pt>
    <dgm:pt modelId="{4DC692E2-EE72-43E8-8F11-604CAFD12457}" type="sibTrans" cxnId="{5137F3F0-03A5-487E-96DC-BB0D8205C01B}">
      <dgm:prSet/>
      <dgm:spPr/>
      <dgm:t>
        <a:bodyPr/>
        <a:lstStyle/>
        <a:p>
          <a:endParaRPr lang="en-CA"/>
        </a:p>
      </dgm:t>
    </dgm:pt>
    <dgm:pt modelId="{8DA21622-B4F5-4C83-899E-F600CB17D456}">
      <dgm:prSet custT="1"/>
      <dgm:spPr>
        <a:solidFill>
          <a:srgbClr val="FCCCD4">
            <a:alpha val="90000"/>
          </a:srgbClr>
        </a:solidFill>
      </dgm:spPr>
      <dgm:t>
        <a:bodyPr/>
        <a:lstStyle/>
        <a:p>
          <a:r>
            <a:rPr lang="en-CA" sz="1500" dirty="0">
              <a:solidFill>
                <a:srgbClr val="EF002A"/>
              </a:solidFill>
            </a:rPr>
            <a:t>A </a:t>
          </a:r>
          <a:r>
            <a:rPr lang="en-CA" sz="1500" dirty="0" err="1">
              <a:solidFill>
                <a:srgbClr val="EF002A"/>
              </a:solidFill>
            </a:rPr>
            <a:t>obtenu</a:t>
          </a:r>
          <a:r>
            <a:rPr lang="en-CA" sz="1500" dirty="0">
              <a:solidFill>
                <a:srgbClr val="EF002A"/>
              </a:solidFill>
            </a:rPr>
            <a:t> un </a:t>
          </a:r>
          <a:r>
            <a:rPr lang="en-CA" sz="1500" dirty="0" err="1">
              <a:solidFill>
                <a:srgbClr val="EF002A"/>
              </a:solidFill>
            </a:rPr>
            <a:t>financement</a:t>
          </a:r>
          <a:r>
            <a:rPr lang="en-CA" sz="1500" dirty="0">
              <a:solidFill>
                <a:srgbClr val="EF002A"/>
              </a:solidFill>
            </a:rPr>
            <a:t> de 1 258 007 000$ (2018-2019)</a:t>
          </a:r>
        </a:p>
      </dgm:t>
    </dgm:pt>
    <dgm:pt modelId="{BFA5325C-96D7-415F-9254-378904435899}" type="parTrans" cxnId="{B2C9149F-FF10-4798-BD75-9331C01C1D7D}">
      <dgm:prSet/>
      <dgm:spPr/>
      <dgm:t>
        <a:bodyPr/>
        <a:lstStyle/>
        <a:p>
          <a:endParaRPr lang="en-CA"/>
        </a:p>
      </dgm:t>
    </dgm:pt>
    <dgm:pt modelId="{0BC30969-539D-4DA8-8EE1-05CC5795EBC1}" type="sibTrans" cxnId="{B2C9149F-FF10-4798-BD75-9331C01C1D7D}">
      <dgm:prSet/>
      <dgm:spPr/>
      <dgm:t>
        <a:bodyPr/>
        <a:lstStyle/>
        <a:p>
          <a:endParaRPr lang="en-CA"/>
        </a:p>
      </dgm:t>
    </dgm:pt>
    <dgm:pt modelId="{CEA2FF91-46E0-43A7-9F54-1949933FBFDC}">
      <dgm:prSet custT="1"/>
      <dgm:spPr>
        <a:solidFill>
          <a:srgbClr val="FCCCD4">
            <a:alpha val="90000"/>
          </a:srgbClr>
        </a:solidFill>
      </dgm:spPr>
      <dgm:t>
        <a:bodyPr/>
        <a:lstStyle/>
        <a:p>
          <a:r>
            <a:rPr lang="en-CA" sz="1500" dirty="0" err="1">
              <a:solidFill>
                <a:srgbClr val="EF002A"/>
              </a:solidFill>
            </a:rPr>
            <a:t>Ont</a:t>
          </a:r>
          <a:r>
            <a:rPr lang="en-CA" sz="1500" dirty="0">
              <a:solidFill>
                <a:srgbClr val="EF002A"/>
              </a:solidFill>
            </a:rPr>
            <a:t> </a:t>
          </a:r>
          <a:r>
            <a:rPr lang="en-CA" sz="1500" dirty="0" err="1">
              <a:solidFill>
                <a:srgbClr val="EF002A"/>
              </a:solidFill>
            </a:rPr>
            <a:t>obtenu</a:t>
          </a:r>
          <a:r>
            <a:rPr lang="en-CA" sz="1500" dirty="0">
              <a:solidFill>
                <a:srgbClr val="EF002A"/>
              </a:solidFill>
            </a:rPr>
            <a:t> un </a:t>
          </a:r>
          <a:r>
            <a:rPr lang="en-CA" sz="1500" dirty="0" err="1">
              <a:solidFill>
                <a:srgbClr val="EF002A"/>
              </a:solidFill>
            </a:rPr>
            <a:t>financement</a:t>
          </a:r>
          <a:r>
            <a:rPr lang="en-CA" sz="1500" dirty="0">
              <a:solidFill>
                <a:srgbClr val="EF002A"/>
              </a:solidFill>
            </a:rPr>
            <a:t> de 1 088 363 000$ (2018-2019)</a:t>
          </a:r>
        </a:p>
      </dgm:t>
    </dgm:pt>
    <dgm:pt modelId="{700BDECF-C28A-4062-8C9A-9E71D829E863}" type="parTrans" cxnId="{6D8F8A7B-19A5-4FED-A934-DE0D8E9E447C}">
      <dgm:prSet/>
      <dgm:spPr/>
      <dgm:t>
        <a:bodyPr/>
        <a:lstStyle/>
        <a:p>
          <a:endParaRPr lang="en-CA"/>
        </a:p>
      </dgm:t>
    </dgm:pt>
    <dgm:pt modelId="{B47D7D1D-4ADF-4B81-8EB0-F9192C304A0F}" type="sibTrans" cxnId="{6D8F8A7B-19A5-4FED-A934-DE0D8E9E447C}">
      <dgm:prSet/>
      <dgm:spPr/>
      <dgm:t>
        <a:bodyPr/>
        <a:lstStyle/>
        <a:p>
          <a:endParaRPr lang="en-CA"/>
        </a:p>
      </dgm:t>
    </dgm:pt>
    <dgm:pt modelId="{D3216B6F-4429-42B8-B607-A1C8AF298B3F}">
      <dgm:prSet phldrT="[Text]" custT="1"/>
      <dgm:spPr>
        <a:solidFill>
          <a:srgbClr val="EF002A"/>
        </a:solidFill>
      </dgm:spPr>
      <dgm:t>
        <a:bodyPr/>
        <a:lstStyle/>
        <a:p>
          <a:r>
            <a:rPr lang="en-CA" sz="1500" b="1" dirty="0" err="1"/>
            <a:t>Écoles</a:t>
          </a:r>
          <a:r>
            <a:rPr lang="en-CA" sz="1500" b="1" dirty="0"/>
            <a:t> </a:t>
          </a:r>
          <a:r>
            <a:rPr lang="en-CA" sz="1500" b="1" dirty="0" err="1"/>
            <a:t>primaires</a:t>
          </a:r>
          <a:r>
            <a:rPr lang="en-CA" sz="1500" b="1" dirty="0"/>
            <a:t> et </a:t>
          </a:r>
          <a:r>
            <a:rPr lang="en-CA" sz="1500" b="1" dirty="0" err="1"/>
            <a:t>secondaire</a:t>
          </a:r>
          <a:r>
            <a:rPr lang="en-CA" sz="1500" b="1" dirty="0"/>
            <a:t> (213 anglophones et 90 francophones)</a:t>
          </a:r>
        </a:p>
      </dgm:t>
    </dgm:pt>
    <dgm:pt modelId="{D99B7E9F-F38F-4D8D-A86E-FCAFE57014CA}" type="parTrans" cxnId="{4D21775D-75AD-4392-8ADA-9D4265B6A91E}">
      <dgm:prSet/>
      <dgm:spPr/>
      <dgm:t>
        <a:bodyPr/>
        <a:lstStyle/>
        <a:p>
          <a:endParaRPr lang="en-CA"/>
        </a:p>
      </dgm:t>
    </dgm:pt>
    <dgm:pt modelId="{ADE8E285-EE67-46D4-ADA6-7AE4EFA0BADE}" type="sibTrans" cxnId="{4D21775D-75AD-4392-8ADA-9D4265B6A91E}">
      <dgm:prSet/>
      <dgm:spPr/>
      <dgm:t>
        <a:bodyPr/>
        <a:lstStyle/>
        <a:p>
          <a:endParaRPr lang="en-CA"/>
        </a:p>
      </dgm:t>
    </dgm:pt>
    <dgm:pt modelId="{89A8D968-97D7-4BAC-A9AF-5CCE2484F703}">
      <dgm:prSet custT="1"/>
      <dgm:spPr>
        <a:solidFill>
          <a:srgbClr val="FCCCD4">
            <a:alpha val="90000"/>
          </a:srgbClr>
        </a:solidFill>
      </dgm:spPr>
      <dgm:t>
        <a:bodyPr/>
        <a:lstStyle/>
        <a:p>
          <a:r>
            <a:rPr lang="en-CA" sz="1500" dirty="0" err="1">
              <a:solidFill>
                <a:srgbClr val="EF002A"/>
              </a:solidFill>
            </a:rPr>
            <a:t>Chaque</a:t>
          </a:r>
          <a:r>
            <a:rPr lang="en-CA" sz="1500" dirty="0">
              <a:solidFill>
                <a:srgbClr val="EF002A"/>
              </a:solidFill>
            </a:rPr>
            <a:t> </a:t>
          </a:r>
          <a:r>
            <a:rPr lang="en-CA" sz="1500" dirty="0" err="1">
              <a:solidFill>
                <a:srgbClr val="EF002A"/>
              </a:solidFill>
            </a:rPr>
            <a:t>école</a:t>
          </a:r>
          <a:r>
            <a:rPr lang="en-CA" sz="1500" dirty="0">
              <a:solidFill>
                <a:srgbClr val="EF002A"/>
              </a:solidFill>
            </a:rPr>
            <a:t> </a:t>
          </a:r>
          <a:r>
            <a:rPr lang="en-CA" sz="1500" dirty="0" err="1">
              <a:solidFill>
                <a:srgbClr val="EF002A"/>
              </a:solidFill>
            </a:rPr>
            <a:t>obtient</a:t>
          </a:r>
          <a:r>
            <a:rPr lang="en-CA" sz="1500" dirty="0">
              <a:solidFill>
                <a:srgbClr val="EF002A"/>
              </a:solidFill>
            </a:rPr>
            <a:t> un </a:t>
          </a:r>
          <a:r>
            <a:rPr lang="en-CA" sz="1500" dirty="0" err="1">
              <a:solidFill>
                <a:srgbClr val="EF002A"/>
              </a:solidFill>
            </a:rPr>
            <a:t>financement</a:t>
          </a:r>
          <a:r>
            <a:rPr lang="en-CA" sz="1500" dirty="0">
              <a:solidFill>
                <a:srgbClr val="EF002A"/>
              </a:solidFill>
            </a:rPr>
            <a:t> par </a:t>
          </a:r>
          <a:r>
            <a:rPr lang="en-CA" sz="1500" dirty="0" err="1">
              <a:solidFill>
                <a:srgbClr val="EF002A"/>
              </a:solidFill>
            </a:rPr>
            <a:t>élève</a:t>
          </a:r>
          <a:endParaRPr lang="en-CA" sz="1500" dirty="0">
            <a:solidFill>
              <a:srgbClr val="EF002A"/>
            </a:solidFill>
          </a:endParaRPr>
        </a:p>
      </dgm:t>
    </dgm:pt>
    <dgm:pt modelId="{A3907523-CD12-4312-8DED-6CAB66938771}" type="parTrans" cxnId="{1AF92706-E1FC-471E-BEE1-C473E8145871}">
      <dgm:prSet/>
      <dgm:spPr/>
      <dgm:t>
        <a:bodyPr/>
        <a:lstStyle/>
        <a:p>
          <a:endParaRPr lang="en-CA"/>
        </a:p>
      </dgm:t>
    </dgm:pt>
    <dgm:pt modelId="{70DEB4F0-B174-46B1-BDB5-1CD3174CEBAE}" type="sibTrans" cxnId="{1AF92706-E1FC-471E-BEE1-C473E8145871}">
      <dgm:prSet/>
      <dgm:spPr/>
      <dgm:t>
        <a:bodyPr/>
        <a:lstStyle/>
        <a:p>
          <a:endParaRPr lang="en-CA"/>
        </a:p>
      </dgm:t>
    </dgm:pt>
    <dgm:pt modelId="{B3FF550F-2B91-40B1-9C59-6BBC9C17772C}">
      <dgm:prSet custT="1"/>
      <dgm:spPr>
        <a:solidFill>
          <a:srgbClr val="EF002A"/>
        </a:solidFill>
      </dgm:spPr>
      <dgm:t>
        <a:bodyPr/>
        <a:lstStyle/>
        <a:p>
          <a:r>
            <a:rPr lang="en-CA" sz="1500" b="1" dirty="0" err="1"/>
            <a:t>Bibliothèques</a:t>
          </a:r>
          <a:r>
            <a:rPr lang="en-CA" sz="1500" b="1" dirty="0"/>
            <a:t> </a:t>
          </a:r>
          <a:r>
            <a:rPr lang="en-CA" sz="1500" b="1" dirty="0" err="1"/>
            <a:t>scolaires</a:t>
          </a:r>
          <a:endParaRPr lang="en-CA" sz="1500" b="1" dirty="0"/>
        </a:p>
      </dgm:t>
    </dgm:pt>
    <dgm:pt modelId="{5F360BC7-FCF9-484C-ACB8-2334209FE612}" type="parTrans" cxnId="{ED536265-DC68-4268-926A-AAAA98F767EA}">
      <dgm:prSet/>
      <dgm:spPr/>
      <dgm:t>
        <a:bodyPr/>
        <a:lstStyle/>
        <a:p>
          <a:endParaRPr lang="en-CA"/>
        </a:p>
      </dgm:t>
    </dgm:pt>
    <dgm:pt modelId="{303B611B-E976-4AF3-9511-B7A12E07299B}" type="sibTrans" cxnId="{ED536265-DC68-4268-926A-AAAA98F767EA}">
      <dgm:prSet/>
      <dgm:spPr/>
      <dgm:t>
        <a:bodyPr/>
        <a:lstStyle/>
        <a:p>
          <a:endParaRPr lang="en-CA"/>
        </a:p>
      </dgm:t>
    </dgm:pt>
    <dgm:pt modelId="{BF34A0C0-834D-4738-B0FF-B023987B03B8}">
      <dgm:prSet custT="1"/>
      <dgm:spPr>
        <a:solidFill>
          <a:srgbClr val="FCCCD4">
            <a:alpha val="90000"/>
          </a:srgbClr>
        </a:solidFill>
      </dgm:spPr>
      <dgm:t>
        <a:bodyPr/>
        <a:lstStyle/>
        <a:p>
          <a:r>
            <a:rPr lang="en-CA" sz="1600" dirty="0">
              <a:solidFill>
                <a:srgbClr val="EF002A"/>
              </a:solidFill>
            </a:rPr>
            <a:t>La direction de </a:t>
          </a:r>
          <a:r>
            <a:rPr lang="en-CA" sz="1600" dirty="0" err="1">
              <a:solidFill>
                <a:srgbClr val="EF002A"/>
              </a:solidFill>
            </a:rPr>
            <a:t>l’école</a:t>
          </a:r>
          <a:r>
            <a:rPr lang="en-CA" sz="1600" dirty="0">
              <a:solidFill>
                <a:srgbClr val="EF002A"/>
              </a:solidFill>
            </a:rPr>
            <a:t> attribute le </a:t>
          </a:r>
          <a:r>
            <a:rPr lang="en-CA" sz="1600" dirty="0" err="1">
              <a:solidFill>
                <a:srgbClr val="EF002A"/>
              </a:solidFill>
            </a:rPr>
            <a:t>financement</a:t>
          </a:r>
          <a:r>
            <a:rPr lang="en-CA" sz="1600" dirty="0">
              <a:solidFill>
                <a:srgbClr val="EF002A"/>
              </a:solidFill>
            </a:rPr>
            <a:t> de la </a:t>
          </a:r>
          <a:r>
            <a:rPr lang="en-CA" sz="1600" dirty="0" err="1">
              <a:solidFill>
                <a:srgbClr val="EF002A"/>
              </a:solidFill>
            </a:rPr>
            <a:t>bibliothèque</a:t>
          </a:r>
          <a:r>
            <a:rPr lang="en-CA" sz="1600" dirty="0">
              <a:solidFill>
                <a:srgbClr val="EF002A"/>
              </a:solidFill>
            </a:rPr>
            <a:t> </a:t>
          </a:r>
          <a:r>
            <a:rPr lang="en-CA" sz="1600" dirty="0" err="1">
              <a:solidFill>
                <a:srgbClr val="EF002A"/>
              </a:solidFill>
            </a:rPr>
            <a:t>scolaire</a:t>
          </a:r>
          <a:endParaRPr lang="en-CA" sz="1600" dirty="0">
            <a:solidFill>
              <a:srgbClr val="EF002A"/>
            </a:solidFill>
          </a:endParaRPr>
        </a:p>
      </dgm:t>
    </dgm:pt>
    <dgm:pt modelId="{DC58A5CB-BD9D-4333-847A-9A896D161C24}" type="parTrans" cxnId="{66A6E3A2-FD5B-437E-A4AE-9C785DE807BA}">
      <dgm:prSet/>
      <dgm:spPr/>
      <dgm:t>
        <a:bodyPr/>
        <a:lstStyle/>
        <a:p>
          <a:endParaRPr lang="en-CA"/>
        </a:p>
      </dgm:t>
    </dgm:pt>
    <dgm:pt modelId="{DFADCAF8-EB07-4E91-A1F8-00704393218C}" type="sibTrans" cxnId="{66A6E3A2-FD5B-437E-A4AE-9C785DE807BA}">
      <dgm:prSet/>
      <dgm:spPr/>
      <dgm:t>
        <a:bodyPr/>
        <a:lstStyle/>
        <a:p>
          <a:endParaRPr lang="en-CA"/>
        </a:p>
      </dgm:t>
    </dgm:pt>
    <dgm:pt modelId="{951B7802-00EA-4DA9-91B3-3C3F254B43A6}" type="pres">
      <dgm:prSet presAssocID="{3FAABFFE-59B8-465D-8E86-3A2F979AC434}" presName="Name0" presStyleCnt="0">
        <dgm:presLayoutVars>
          <dgm:dir/>
          <dgm:animLvl val="lvl"/>
          <dgm:resizeHandles val="exact"/>
        </dgm:presLayoutVars>
      </dgm:prSet>
      <dgm:spPr/>
    </dgm:pt>
    <dgm:pt modelId="{8FB6CE0E-C492-4D9A-8553-C51F498F20DE}" type="pres">
      <dgm:prSet presAssocID="{B3FF550F-2B91-40B1-9C59-6BBC9C17772C}" presName="boxAndChildren" presStyleCnt="0"/>
      <dgm:spPr/>
    </dgm:pt>
    <dgm:pt modelId="{D3C3C180-90B3-4AFF-BB53-0B868E8EDBBA}" type="pres">
      <dgm:prSet presAssocID="{B3FF550F-2B91-40B1-9C59-6BBC9C17772C}" presName="parentTextBox" presStyleLbl="node1" presStyleIdx="0" presStyleCnt="5"/>
      <dgm:spPr/>
    </dgm:pt>
    <dgm:pt modelId="{049CD836-48B6-4662-AA8E-80B63F82ACA8}" type="pres">
      <dgm:prSet presAssocID="{B3FF550F-2B91-40B1-9C59-6BBC9C17772C}" presName="entireBox" presStyleLbl="node1" presStyleIdx="0" presStyleCnt="5" custLinFactNeighborX="-106" custLinFactNeighborY="340"/>
      <dgm:spPr/>
    </dgm:pt>
    <dgm:pt modelId="{80A4ABD9-5FC2-4415-BFCE-360A60073414}" type="pres">
      <dgm:prSet presAssocID="{B3FF550F-2B91-40B1-9C59-6BBC9C17772C}" presName="descendantBox" presStyleCnt="0"/>
      <dgm:spPr/>
    </dgm:pt>
    <dgm:pt modelId="{89D91EC6-FC2B-4B06-8544-BB0FF5CE83F4}" type="pres">
      <dgm:prSet presAssocID="{BF34A0C0-834D-4738-B0FF-B023987B03B8}" presName="childTextBox" presStyleLbl="fgAccFollowNode1" presStyleIdx="0" presStyleCnt="4">
        <dgm:presLayoutVars>
          <dgm:bulletEnabled val="1"/>
        </dgm:presLayoutVars>
      </dgm:prSet>
      <dgm:spPr/>
    </dgm:pt>
    <dgm:pt modelId="{86A8B1A9-D17A-4992-A02C-5B08B0341760}" type="pres">
      <dgm:prSet presAssocID="{ADE8E285-EE67-46D4-ADA6-7AE4EFA0BADE}" presName="sp" presStyleCnt="0"/>
      <dgm:spPr/>
    </dgm:pt>
    <dgm:pt modelId="{3FA5AD92-473B-431A-B91B-CE333AE7B481}" type="pres">
      <dgm:prSet presAssocID="{D3216B6F-4429-42B8-B607-A1C8AF298B3F}" presName="arrowAndChildren" presStyleCnt="0"/>
      <dgm:spPr/>
    </dgm:pt>
    <dgm:pt modelId="{FA637BC5-DD46-4D87-A38B-63FB976D206C}" type="pres">
      <dgm:prSet presAssocID="{D3216B6F-4429-42B8-B607-A1C8AF298B3F}" presName="parentTextArrow" presStyleLbl="node1" presStyleIdx="0" presStyleCnt="5"/>
      <dgm:spPr/>
    </dgm:pt>
    <dgm:pt modelId="{E6FC7255-8C74-4601-9E9C-89D2FA457787}" type="pres">
      <dgm:prSet presAssocID="{D3216B6F-4429-42B8-B607-A1C8AF298B3F}" presName="arrow" presStyleLbl="node1" presStyleIdx="1" presStyleCnt="5"/>
      <dgm:spPr/>
    </dgm:pt>
    <dgm:pt modelId="{1E2FAFEC-2A6E-49BC-B00C-EF4DCCD570BA}" type="pres">
      <dgm:prSet presAssocID="{D3216B6F-4429-42B8-B607-A1C8AF298B3F}" presName="descendantArrow" presStyleCnt="0"/>
      <dgm:spPr/>
    </dgm:pt>
    <dgm:pt modelId="{2786A493-BA31-4BB2-90FC-84429F2B033D}" type="pres">
      <dgm:prSet presAssocID="{89A8D968-97D7-4BAC-A9AF-5CCE2484F703}" presName="childTextArrow" presStyleLbl="fgAccFollowNode1" presStyleIdx="1" presStyleCnt="4">
        <dgm:presLayoutVars>
          <dgm:bulletEnabled val="1"/>
        </dgm:presLayoutVars>
      </dgm:prSet>
      <dgm:spPr/>
    </dgm:pt>
    <dgm:pt modelId="{E6A1154E-9DD8-416D-B6CE-61B703F5CE18}" type="pres">
      <dgm:prSet presAssocID="{4DC692E2-EE72-43E8-8F11-604CAFD12457}" presName="sp" presStyleCnt="0"/>
      <dgm:spPr/>
    </dgm:pt>
    <dgm:pt modelId="{61ED1FAA-419F-468F-ACBA-CFE929571EA9}" type="pres">
      <dgm:prSet presAssocID="{2804ADCE-7196-43AE-AF69-A0C7B4079430}" presName="arrowAndChildren" presStyleCnt="0"/>
      <dgm:spPr/>
    </dgm:pt>
    <dgm:pt modelId="{04B43981-3124-4673-9C1C-1769DD1A41A1}" type="pres">
      <dgm:prSet presAssocID="{2804ADCE-7196-43AE-AF69-A0C7B4079430}" presName="parentTextArrow" presStyleLbl="node1" presStyleIdx="1" presStyleCnt="5"/>
      <dgm:spPr/>
    </dgm:pt>
    <dgm:pt modelId="{CED8AC9D-702E-4213-9325-334AE883F4C1}" type="pres">
      <dgm:prSet presAssocID="{2804ADCE-7196-43AE-AF69-A0C7B4079430}" presName="arrow" presStyleLbl="node1" presStyleIdx="2" presStyleCnt="5" custLinFactNeighborX="317" custLinFactNeighborY="-1964"/>
      <dgm:spPr/>
    </dgm:pt>
    <dgm:pt modelId="{36222839-1FDC-4373-A38F-0E74F4B1B48B}" type="pres">
      <dgm:prSet presAssocID="{2804ADCE-7196-43AE-AF69-A0C7B4079430}" presName="descendantArrow" presStyleCnt="0"/>
      <dgm:spPr/>
    </dgm:pt>
    <dgm:pt modelId="{7FD392A7-6821-4088-B1B7-3685324D9B95}" type="pres">
      <dgm:prSet presAssocID="{CEA2FF91-46E0-43A7-9F54-1949933FBFDC}" presName="childTextArrow" presStyleLbl="fgAccFollowNode1" presStyleIdx="2" presStyleCnt="4">
        <dgm:presLayoutVars>
          <dgm:bulletEnabled val="1"/>
        </dgm:presLayoutVars>
      </dgm:prSet>
      <dgm:spPr/>
    </dgm:pt>
    <dgm:pt modelId="{A2194C00-C7B7-49F5-A6C0-F1DB7C184C0A}" type="pres">
      <dgm:prSet presAssocID="{023E25C7-4945-49F0-8121-CB1DB9AE1360}" presName="sp" presStyleCnt="0"/>
      <dgm:spPr/>
    </dgm:pt>
    <dgm:pt modelId="{FF0FDA40-A55A-42D6-8CEF-776A7CDD7328}" type="pres">
      <dgm:prSet presAssocID="{6199BA61-A7F4-466A-AD18-300AC9041A12}" presName="arrowAndChildren" presStyleCnt="0"/>
      <dgm:spPr/>
    </dgm:pt>
    <dgm:pt modelId="{E8910F57-696A-4E31-8731-451F6DD55E80}" type="pres">
      <dgm:prSet presAssocID="{6199BA61-A7F4-466A-AD18-300AC9041A12}" presName="parentTextArrow" presStyleLbl="node1" presStyleIdx="2" presStyleCnt="5"/>
      <dgm:spPr/>
    </dgm:pt>
    <dgm:pt modelId="{F9630860-2C56-44F7-9926-ED31535FC603}" type="pres">
      <dgm:prSet presAssocID="{6199BA61-A7F4-466A-AD18-300AC9041A12}" presName="arrow" presStyleLbl="node1" presStyleIdx="3" presStyleCnt="5"/>
      <dgm:spPr/>
    </dgm:pt>
    <dgm:pt modelId="{0DDCE280-642B-47E6-99F8-CA6532896F74}" type="pres">
      <dgm:prSet presAssocID="{6199BA61-A7F4-466A-AD18-300AC9041A12}" presName="descendantArrow" presStyleCnt="0"/>
      <dgm:spPr/>
    </dgm:pt>
    <dgm:pt modelId="{C0BD9EA8-A093-419A-B747-8779EF7F178D}" type="pres">
      <dgm:prSet presAssocID="{8DA21622-B4F5-4C83-899E-F600CB17D456}" presName="childTextArrow" presStyleLbl="fgAccFollowNode1" presStyleIdx="3" presStyleCnt="4">
        <dgm:presLayoutVars>
          <dgm:bulletEnabled val="1"/>
        </dgm:presLayoutVars>
      </dgm:prSet>
      <dgm:spPr/>
    </dgm:pt>
    <dgm:pt modelId="{EC7670C7-A2C7-4C8F-8D21-F5DEF3DCA89C}" type="pres">
      <dgm:prSet presAssocID="{4A88F914-DB24-44D4-BC14-7E70930E5E6E}" presName="sp" presStyleCnt="0"/>
      <dgm:spPr/>
    </dgm:pt>
    <dgm:pt modelId="{EADD80CF-DAF9-422C-8B07-942B62B2F439}" type="pres">
      <dgm:prSet presAssocID="{125B7B32-FAB9-4E48-A62F-F65C180C190A}" presName="arrowAndChildren" presStyleCnt="0"/>
      <dgm:spPr/>
    </dgm:pt>
    <dgm:pt modelId="{2EFC01F5-F1AD-41A7-AC2E-B78B7918A7D0}" type="pres">
      <dgm:prSet presAssocID="{125B7B32-FAB9-4E48-A62F-F65C180C190A}" presName="parentTextArrow" presStyleLbl="node1" presStyleIdx="4" presStyleCnt="5" custLinFactNeighborX="-1108" custLinFactNeighborY="2260"/>
      <dgm:spPr/>
    </dgm:pt>
  </dgm:ptLst>
  <dgm:cxnLst>
    <dgm:cxn modelId="{1AF92706-E1FC-471E-BEE1-C473E8145871}" srcId="{D3216B6F-4429-42B8-B607-A1C8AF298B3F}" destId="{89A8D968-97D7-4BAC-A9AF-5CCE2484F703}" srcOrd="0" destOrd="0" parTransId="{A3907523-CD12-4312-8DED-6CAB66938771}" sibTransId="{70DEB4F0-B174-46B1-BDB5-1CD3174CEBAE}"/>
    <dgm:cxn modelId="{76287011-2805-43BB-89A5-2BD6A35187DC}" type="presOf" srcId="{D3216B6F-4429-42B8-B607-A1C8AF298B3F}" destId="{E6FC7255-8C74-4601-9E9C-89D2FA457787}" srcOrd="1" destOrd="0" presId="urn:microsoft.com/office/officeart/2005/8/layout/process4"/>
    <dgm:cxn modelId="{B76A771F-84F8-4A37-852E-249A5BA330A5}" type="presOf" srcId="{3FAABFFE-59B8-465D-8E86-3A2F979AC434}" destId="{951B7802-00EA-4DA9-91B3-3C3F254B43A6}" srcOrd="0" destOrd="0" presId="urn:microsoft.com/office/officeart/2005/8/layout/process4"/>
    <dgm:cxn modelId="{BA978E20-B892-4257-A476-3E49298D452A}" type="presOf" srcId="{2804ADCE-7196-43AE-AF69-A0C7B4079430}" destId="{04B43981-3124-4673-9C1C-1769DD1A41A1}" srcOrd="0" destOrd="0" presId="urn:microsoft.com/office/officeart/2005/8/layout/process4"/>
    <dgm:cxn modelId="{55B73F40-3ADE-47EC-8F99-B7EE4F549393}" type="presOf" srcId="{6199BA61-A7F4-466A-AD18-300AC9041A12}" destId="{E8910F57-696A-4E31-8731-451F6DD55E80}" srcOrd="0" destOrd="0" presId="urn:microsoft.com/office/officeart/2005/8/layout/process4"/>
    <dgm:cxn modelId="{D0C7615C-D9FF-43DF-BAB1-4956CFDF1C5B}" type="presOf" srcId="{BF34A0C0-834D-4738-B0FF-B023987B03B8}" destId="{89D91EC6-FC2B-4B06-8544-BB0FF5CE83F4}" srcOrd="0" destOrd="0" presId="urn:microsoft.com/office/officeart/2005/8/layout/process4"/>
    <dgm:cxn modelId="{4D21775D-75AD-4392-8ADA-9D4265B6A91E}" srcId="{3FAABFFE-59B8-465D-8E86-3A2F979AC434}" destId="{D3216B6F-4429-42B8-B607-A1C8AF298B3F}" srcOrd="3" destOrd="0" parTransId="{D99B7E9F-F38F-4D8D-A86E-FCAFE57014CA}" sibTransId="{ADE8E285-EE67-46D4-ADA6-7AE4EFA0BADE}"/>
    <dgm:cxn modelId="{ED536265-DC68-4268-926A-AAAA98F767EA}" srcId="{3FAABFFE-59B8-465D-8E86-3A2F979AC434}" destId="{B3FF550F-2B91-40B1-9C59-6BBC9C17772C}" srcOrd="4" destOrd="0" parTransId="{5F360BC7-FCF9-484C-ACB8-2334209FE612}" sibTransId="{303B611B-E976-4AF3-9511-B7A12E07299B}"/>
    <dgm:cxn modelId="{4AE00158-0F74-4EA9-A3FE-3AF7FD075925}" srcId="{3FAABFFE-59B8-465D-8E86-3A2F979AC434}" destId="{125B7B32-FAB9-4E48-A62F-F65C180C190A}" srcOrd="0" destOrd="0" parTransId="{A5AD5C10-6702-4C98-AF76-0291FE89B01E}" sibTransId="{4A88F914-DB24-44D4-BC14-7E70930E5E6E}"/>
    <dgm:cxn modelId="{270F5D58-D60E-4FFE-B31E-BBE5460A6571}" srcId="{3FAABFFE-59B8-465D-8E86-3A2F979AC434}" destId="{6199BA61-A7F4-466A-AD18-300AC9041A12}" srcOrd="1" destOrd="0" parTransId="{E2C45C62-F5E7-430B-B06E-492BC6E915AD}" sibTransId="{023E25C7-4945-49F0-8121-CB1DB9AE1360}"/>
    <dgm:cxn modelId="{6D8F8A7B-19A5-4FED-A934-DE0D8E9E447C}" srcId="{2804ADCE-7196-43AE-AF69-A0C7B4079430}" destId="{CEA2FF91-46E0-43A7-9F54-1949933FBFDC}" srcOrd="0" destOrd="0" parTransId="{700BDECF-C28A-4062-8C9A-9E71D829E863}" sibTransId="{B47D7D1D-4ADF-4B81-8EB0-F9192C304A0F}"/>
    <dgm:cxn modelId="{B2C9149F-FF10-4798-BD75-9331C01C1D7D}" srcId="{6199BA61-A7F4-466A-AD18-300AC9041A12}" destId="{8DA21622-B4F5-4C83-899E-F600CB17D456}" srcOrd="0" destOrd="0" parTransId="{BFA5325C-96D7-415F-9254-378904435899}" sibTransId="{0BC30969-539D-4DA8-8EE1-05CC5795EBC1}"/>
    <dgm:cxn modelId="{66A6E3A2-FD5B-437E-A4AE-9C785DE807BA}" srcId="{B3FF550F-2B91-40B1-9C59-6BBC9C17772C}" destId="{BF34A0C0-834D-4738-B0FF-B023987B03B8}" srcOrd="0" destOrd="0" parTransId="{DC58A5CB-BD9D-4333-847A-9A896D161C24}" sibTransId="{DFADCAF8-EB07-4E91-A1F8-00704393218C}"/>
    <dgm:cxn modelId="{1BE2B9B1-D5EF-4CD2-9832-C18EF2E956EF}" type="presOf" srcId="{125B7B32-FAB9-4E48-A62F-F65C180C190A}" destId="{2EFC01F5-F1AD-41A7-AC2E-B78B7918A7D0}" srcOrd="0" destOrd="0" presId="urn:microsoft.com/office/officeart/2005/8/layout/process4"/>
    <dgm:cxn modelId="{745DE5B1-9AFD-433A-985B-1EF942E9EAC7}" type="presOf" srcId="{CEA2FF91-46E0-43A7-9F54-1949933FBFDC}" destId="{7FD392A7-6821-4088-B1B7-3685324D9B95}" srcOrd="0" destOrd="0" presId="urn:microsoft.com/office/officeart/2005/8/layout/process4"/>
    <dgm:cxn modelId="{7C600BB3-011A-4DEE-8304-A7E4F8D56D22}" type="presOf" srcId="{B3FF550F-2B91-40B1-9C59-6BBC9C17772C}" destId="{049CD836-48B6-4662-AA8E-80B63F82ACA8}" srcOrd="1" destOrd="0" presId="urn:microsoft.com/office/officeart/2005/8/layout/process4"/>
    <dgm:cxn modelId="{2D1768B7-4513-4FEC-8B14-F7D461B2A61C}" type="presOf" srcId="{D3216B6F-4429-42B8-B607-A1C8AF298B3F}" destId="{FA637BC5-DD46-4D87-A38B-63FB976D206C}" srcOrd="0" destOrd="0" presId="urn:microsoft.com/office/officeart/2005/8/layout/process4"/>
    <dgm:cxn modelId="{FC795FCC-EAFD-4BE7-B802-B88F41D5586B}" type="presOf" srcId="{6199BA61-A7F4-466A-AD18-300AC9041A12}" destId="{F9630860-2C56-44F7-9926-ED31535FC603}" srcOrd="1" destOrd="0" presId="urn:microsoft.com/office/officeart/2005/8/layout/process4"/>
    <dgm:cxn modelId="{E35811DF-D90A-45E9-BDAB-B0A7168EE3B5}" type="presOf" srcId="{8DA21622-B4F5-4C83-899E-F600CB17D456}" destId="{C0BD9EA8-A093-419A-B747-8779EF7F178D}" srcOrd="0" destOrd="0" presId="urn:microsoft.com/office/officeart/2005/8/layout/process4"/>
    <dgm:cxn modelId="{E8C427E7-0738-49C4-9A8A-126E9855F78A}" type="presOf" srcId="{B3FF550F-2B91-40B1-9C59-6BBC9C17772C}" destId="{D3C3C180-90B3-4AFF-BB53-0B868E8EDBBA}" srcOrd="0" destOrd="0" presId="urn:microsoft.com/office/officeart/2005/8/layout/process4"/>
    <dgm:cxn modelId="{BB008CEF-5CE7-4EC4-88D3-1DEE5EB5DAF3}" type="presOf" srcId="{2804ADCE-7196-43AE-AF69-A0C7B4079430}" destId="{CED8AC9D-702E-4213-9325-334AE883F4C1}" srcOrd="1" destOrd="0" presId="urn:microsoft.com/office/officeart/2005/8/layout/process4"/>
    <dgm:cxn modelId="{5137F3F0-03A5-487E-96DC-BB0D8205C01B}" srcId="{3FAABFFE-59B8-465D-8E86-3A2F979AC434}" destId="{2804ADCE-7196-43AE-AF69-A0C7B4079430}" srcOrd="2" destOrd="0" parTransId="{2495CBD8-95B0-4F26-9969-718A16AB7B13}" sibTransId="{4DC692E2-EE72-43E8-8F11-604CAFD12457}"/>
    <dgm:cxn modelId="{DEFCADFB-6B35-4A24-9E7A-4CC018271A7A}" type="presOf" srcId="{89A8D968-97D7-4BAC-A9AF-5CCE2484F703}" destId="{2786A493-BA31-4BB2-90FC-84429F2B033D}" srcOrd="0" destOrd="0" presId="urn:microsoft.com/office/officeart/2005/8/layout/process4"/>
    <dgm:cxn modelId="{E7D40AD2-A5A3-4BFD-A527-810959B3A063}" type="presParOf" srcId="{951B7802-00EA-4DA9-91B3-3C3F254B43A6}" destId="{8FB6CE0E-C492-4D9A-8553-C51F498F20DE}" srcOrd="0" destOrd="0" presId="urn:microsoft.com/office/officeart/2005/8/layout/process4"/>
    <dgm:cxn modelId="{4A0A2318-086C-4A7F-92E3-2B0BEAA3A260}" type="presParOf" srcId="{8FB6CE0E-C492-4D9A-8553-C51F498F20DE}" destId="{D3C3C180-90B3-4AFF-BB53-0B868E8EDBBA}" srcOrd="0" destOrd="0" presId="urn:microsoft.com/office/officeart/2005/8/layout/process4"/>
    <dgm:cxn modelId="{FD34E4DD-CAB4-489D-AD4F-F277CBA19278}" type="presParOf" srcId="{8FB6CE0E-C492-4D9A-8553-C51F498F20DE}" destId="{049CD836-48B6-4662-AA8E-80B63F82ACA8}" srcOrd="1" destOrd="0" presId="urn:microsoft.com/office/officeart/2005/8/layout/process4"/>
    <dgm:cxn modelId="{10AD0797-43BE-48CE-AC47-6D4005F25A67}" type="presParOf" srcId="{8FB6CE0E-C492-4D9A-8553-C51F498F20DE}" destId="{80A4ABD9-5FC2-4415-BFCE-360A60073414}" srcOrd="2" destOrd="0" presId="urn:microsoft.com/office/officeart/2005/8/layout/process4"/>
    <dgm:cxn modelId="{A46249F9-CE20-49CD-B2CE-0E33B26A95E0}" type="presParOf" srcId="{80A4ABD9-5FC2-4415-BFCE-360A60073414}" destId="{89D91EC6-FC2B-4B06-8544-BB0FF5CE83F4}" srcOrd="0" destOrd="0" presId="urn:microsoft.com/office/officeart/2005/8/layout/process4"/>
    <dgm:cxn modelId="{3D0D1E28-B181-4000-A479-B06E4CDEBC5E}" type="presParOf" srcId="{951B7802-00EA-4DA9-91B3-3C3F254B43A6}" destId="{86A8B1A9-D17A-4992-A02C-5B08B0341760}" srcOrd="1" destOrd="0" presId="urn:microsoft.com/office/officeart/2005/8/layout/process4"/>
    <dgm:cxn modelId="{E0DA54D5-CC37-4009-AF4E-CF23AA4391DD}" type="presParOf" srcId="{951B7802-00EA-4DA9-91B3-3C3F254B43A6}" destId="{3FA5AD92-473B-431A-B91B-CE333AE7B481}" srcOrd="2" destOrd="0" presId="urn:microsoft.com/office/officeart/2005/8/layout/process4"/>
    <dgm:cxn modelId="{6D2D0866-A266-439A-9E58-A143433C6B12}" type="presParOf" srcId="{3FA5AD92-473B-431A-B91B-CE333AE7B481}" destId="{FA637BC5-DD46-4D87-A38B-63FB976D206C}" srcOrd="0" destOrd="0" presId="urn:microsoft.com/office/officeart/2005/8/layout/process4"/>
    <dgm:cxn modelId="{BB2E9162-239C-4639-A144-B94F465FFD59}" type="presParOf" srcId="{3FA5AD92-473B-431A-B91B-CE333AE7B481}" destId="{E6FC7255-8C74-4601-9E9C-89D2FA457787}" srcOrd="1" destOrd="0" presId="urn:microsoft.com/office/officeart/2005/8/layout/process4"/>
    <dgm:cxn modelId="{16FF9BE0-9E56-4275-9FB6-075ECFDAEC47}" type="presParOf" srcId="{3FA5AD92-473B-431A-B91B-CE333AE7B481}" destId="{1E2FAFEC-2A6E-49BC-B00C-EF4DCCD570BA}" srcOrd="2" destOrd="0" presId="urn:microsoft.com/office/officeart/2005/8/layout/process4"/>
    <dgm:cxn modelId="{2FCF8665-F639-40BD-BF9D-0D52CEACA7AE}" type="presParOf" srcId="{1E2FAFEC-2A6E-49BC-B00C-EF4DCCD570BA}" destId="{2786A493-BA31-4BB2-90FC-84429F2B033D}" srcOrd="0" destOrd="0" presId="urn:microsoft.com/office/officeart/2005/8/layout/process4"/>
    <dgm:cxn modelId="{C5DF9631-2835-4B10-BC15-770BBFDB7292}" type="presParOf" srcId="{951B7802-00EA-4DA9-91B3-3C3F254B43A6}" destId="{E6A1154E-9DD8-416D-B6CE-61B703F5CE18}" srcOrd="3" destOrd="0" presId="urn:microsoft.com/office/officeart/2005/8/layout/process4"/>
    <dgm:cxn modelId="{66F94B13-FE5E-462A-8C9F-F30106638ABE}" type="presParOf" srcId="{951B7802-00EA-4DA9-91B3-3C3F254B43A6}" destId="{61ED1FAA-419F-468F-ACBA-CFE929571EA9}" srcOrd="4" destOrd="0" presId="urn:microsoft.com/office/officeart/2005/8/layout/process4"/>
    <dgm:cxn modelId="{A1C9BD4A-E29A-4D53-98EC-FA53AD752C5E}" type="presParOf" srcId="{61ED1FAA-419F-468F-ACBA-CFE929571EA9}" destId="{04B43981-3124-4673-9C1C-1769DD1A41A1}" srcOrd="0" destOrd="0" presId="urn:microsoft.com/office/officeart/2005/8/layout/process4"/>
    <dgm:cxn modelId="{39920E3D-FF94-4505-AE3A-C4E32FB409C1}" type="presParOf" srcId="{61ED1FAA-419F-468F-ACBA-CFE929571EA9}" destId="{CED8AC9D-702E-4213-9325-334AE883F4C1}" srcOrd="1" destOrd="0" presId="urn:microsoft.com/office/officeart/2005/8/layout/process4"/>
    <dgm:cxn modelId="{A0E9FA52-823E-475B-B880-2A5EAC49E5DF}" type="presParOf" srcId="{61ED1FAA-419F-468F-ACBA-CFE929571EA9}" destId="{36222839-1FDC-4373-A38F-0E74F4B1B48B}" srcOrd="2" destOrd="0" presId="urn:microsoft.com/office/officeart/2005/8/layout/process4"/>
    <dgm:cxn modelId="{DCB6524E-8AE7-479A-B320-90492C8E925D}" type="presParOf" srcId="{36222839-1FDC-4373-A38F-0E74F4B1B48B}" destId="{7FD392A7-6821-4088-B1B7-3685324D9B95}" srcOrd="0" destOrd="0" presId="urn:microsoft.com/office/officeart/2005/8/layout/process4"/>
    <dgm:cxn modelId="{D91F6585-0522-41C6-A01C-557B7D4D6EA4}" type="presParOf" srcId="{951B7802-00EA-4DA9-91B3-3C3F254B43A6}" destId="{A2194C00-C7B7-49F5-A6C0-F1DB7C184C0A}" srcOrd="5" destOrd="0" presId="urn:microsoft.com/office/officeart/2005/8/layout/process4"/>
    <dgm:cxn modelId="{2697CB93-4B17-4819-B07A-95B59BDFC921}" type="presParOf" srcId="{951B7802-00EA-4DA9-91B3-3C3F254B43A6}" destId="{FF0FDA40-A55A-42D6-8CEF-776A7CDD7328}" srcOrd="6" destOrd="0" presId="urn:microsoft.com/office/officeart/2005/8/layout/process4"/>
    <dgm:cxn modelId="{4ED55155-B2DB-4B0F-9D32-69B0FF2B85F2}" type="presParOf" srcId="{FF0FDA40-A55A-42D6-8CEF-776A7CDD7328}" destId="{E8910F57-696A-4E31-8731-451F6DD55E80}" srcOrd="0" destOrd="0" presId="urn:microsoft.com/office/officeart/2005/8/layout/process4"/>
    <dgm:cxn modelId="{1F06BFAF-9601-43D5-BD08-08C65B80C3EA}" type="presParOf" srcId="{FF0FDA40-A55A-42D6-8CEF-776A7CDD7328}" destId="{F9630860-2C56-44F7-9926-ED31535FC603}" srcOrd="1" destOrd="0" presId="urn:microsoft.com/office/officeart/2005/8/layout/process4"/>
    <dgm:cxn modelId="{FC1E85BE-1E7C-48F3-BB2C-1715E40CF72E}" type="presParOf" srcId="{FF0FDA40-A55A-42D6-8CEF-776A7CDD7328}" destId="{0DDCE280-642B-47E6-99F8-CA6532896F74}" srcOrd="2" destOrd="0" presId="urn:microsoft.com/office/officeart/2005/8/layout/process4"/>
    <dgm:cxn modelId="{8EA8ECDF-9DF2-41DA-81CB-C80A2349981E}" type="presParOf" srcId="{0DDCE280-642B-47E6-99F8-CA6532896F74}" destId="{C0BD9EA8-A093-419A-B747-8779EF7F178D}" srcOrd="0" destOrd="0" presId="urn:microsoft.com/office/officeart/2005/8/layout/process4"/>
    <dgm:cxn modelId="{B2171CB3-52E2-43CD-B34C-B71A6A12B858}" type="presParOf" srcId="{951B7802-00EA-4DA9-91B3-3C3F254B43A6}" destId="{EC7670C7-A2C7-4C8F-8D21-F5DEF3DCA89C}" srcOrd="7" destOrd="0" presId="urn:microsoft.com/office/officeart/2005/8/layout/process4"/>
    <dgm:cxn modelId="{92DC608C-DA49-424A-915F-CDEF6803D3C8}" type="presParOf" srcId="{951B7802-00EA-4DA9-91B3-3C3F254B43A6}" destId="{EADD80CF-DAF9-422C-8B07-942B62B2F439}" srcOrd="8" destOrd="0" presId="urn:microsoft.com/office/officeart/2005/8/layout/process4"/>
    <dgm:cxn modelId="{A070B579-7EEC-483B-A547-E9C8A02167A8}" type="presParOf" srcId="{EADD80CF-DAF9-422C-8B07-942B62B2F439}" destId="{2EFC01F5-F1AD-41A7-AC2E-B78B7918A7D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8C3DBA-FC21-4416-BCEB-A18ADCA4F744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E1307B45-7155-4AF0-980F-3F203F2A17FB}">
      <dgm:prSet phldrT="[Texte]" custT="1"/>
      <dgm:spPr/>
      <dgm:t>
        <a:bodyPr/>
        <a:lstStyle/>
        <a:p>
          <a:pPr algn="ctr">
            <a:buNone/>
          </a:pPr>
          <a:r>
            <a:rPr lang="fr-FR" sz="3000" b="1" i="0" dirty="0">
              <a:solidFill>
                <a:srgbClr val="EF002A"/>
              </a:solidFill>
            </a:rPr>
            <a:t>Les bibliothèques scolaires dotées de personnel sont des ressources d'apprentissage essentielles qui fournissent:</a:t>
          </a:r>
          <a:endParaRPr lang="en-CA" sz="3000" b="1" i="0" dirty="0">
            <a:solidFill>
              <a:srgbClr val="EF002A"/>
            </a:solidFill>
          </a:endParaRPr>
        </a:p>
        <a:p>
          <a:pPr algn="l">
            <a:buNone/>
          </a:pPr>
          <a:endParaRPr lang="en-CA" sz="4000" b="1" i="0" dirty="0">
            <a:solidFill>
              <a:srgbClr val="EF002A"/>
            </a:solidFill>
          </a:endParaRPr>
        </a:p>
      </dgm:t>
    </dgm:pt>
    <dgm:pt modelId="{151F582C-B8E2-405E-AACF-6A3FED4C8EFD}" type="parTrans" cxnId="{E8CC1E53-C218-4694-B520-128B23245156}">
      <dgm:prSet/>
      <dgm:spPr/>
      <dgm:t>
        <a:bodyPr/>
        <a:lstStyle/>
        <a:p>
          <a:endParaRPr lang="en-CA">
            <a:solidFill>
              <a:srgbClr val="EF002A"/>
            </a:solidFill>
          </a:endParaRPr>
        </a:p>
      </dgm:t>
    </dgm:pt>
    <dgm:pt modelId="{79354010-87CB-4A52-845C-8901508067AC}" type="sibTrans" cxnId="{E8CC1E53-C218-4694-B520-128B23245156}">
      <dgm:prSet/>
      <dgm:spPr/>
      <dgm:t>
        <a:bodyPr/>
        <a:lstStyle/>
        <a:p>
          <a:endParaRPr lang="en-CA">
            <a:solidFill>
              <a:srgbClr val="EF002A"/>
            </a:solidFill>
          </a:endParaRPr>
        </a:p>
      </dgm:t>
    </dgm:pt>
    <dgm:pt modelId="{5331C31B-F4C1-4ADF-B86B-9867F3685C9A}">
      <dgm:prSet phldrT="[Texte]" custT="1"/>
      <dgm:spPr/>
      <dgm:t>
        <a:bodyPr/>
        <a:lstStyle/>
        <a:p>
          <a:r>
            <a:rPr lang="fr-FR" sz="1900" b="1" dirty="0">
              <a:solidFill>
                <a:srgbClr val="EF002A"/>
              </a:solidFill>
            </a:rPr>
            <a:t>Des services directs aux élèves en collaborant avec d'autres pour améliorer </a:t>
          </a:r>
          <a:r>
            <a:rPr lang="fr-FR" sz="1900" b="0" dirty="0">
              <a:solidFill>
                <a:srgbClr val="EF002A"/>
              </a:solidFill>
            </a:rPr>
            <a:t>le programme d'études, appuyer les stratégies d'apprentissage et aider les élèves à utiliser les </a:t>
          </a:r>
          <a:r>
            <a:rPr lang="fr-FR" sz="1900" b="1" dirty="0">
              <a:solidFill>
                <a:srgbClr val="EF002A"/>
              </a:solidFill>
            </a:rPr>
            <a:t>compétences d'apprentissage essentielles nécessaires </a:t>
          </a:r>
          <a:r>
            <a:rPr lang="fr-FR" sz="1900" b="0" dirty="0">
              <a:solidFill>
                <a:srgbClr val="EF002A"/>
              </a:solidFill>
            </a:rPr>
            <a:t>au 21ième siècle</a:t>
          </a:r>
          <a:r>
            <a:rPr lang="fr-FR" sz="1900" b="1" dirty="0">
              <a:solidFill>
                <a:srgbClr val="EF002A"/>
              </a:solidFill>
            </a:rPr>
            <a:t>.</a:t>
          </a:r>
        </a:p>
        <a:p>
          <a:endParaRPr lang="fr-FR" sz="1900" b="1" dirty="0">
            <a:solidFill>
              <a:srgbClr val="EF002A"/>
            </a:solidFill>
          </a:endParaRPr>
        </a:p>
        <a:p>
          <a:endParaRPr lang="en-CA" sz="2000" b="1" dirty="0">
            <a:solidFill>
              <a:srgbClr val="EF002A"/>
            </a:solidFill>
          </a:endParaRPr>
        </a:p>
        <a:p>
          <a:endParaRPr lang="en-CA" sz="2000" b="1" dirty="0">
            <a:solidFill>
              <a:srgbClr val="EF002A"/>
            </a:solidFill>
          </a:endParaRPr>
        </a:p>
      </dgm:t>
    </dgm:pt>
    <dgm:pt modelId="{E3DA7BF1-0199-4810-B02C-CE84677ECC35}" type="parTrans" cxnId="{4F70E8E3-6DB6-482A-A4B7-1D3BFFB68084}">
      <dgm:prSet/>
      <dgm:spPr/>
      <dgm:t>
        <a:bodyPr/>
        <a:lstStyle/>
        <a:p>
          <a:endParaRPr lang="en-CA">
            <a:solidFill>
              <a:srgbClr val="EF002A"/>
            </a:solidFill>
          </a:endParaRPr>
        </a:p>
      </dgm:t>
    </dgm:pt>
    <dgm:pt modelId="{2E320483-7CCC-4E3A-B404-62409F1CBBE6}" type="sibTrans" cxnId="{4F70E8E3-6DB6-482A-A4B7-1D3BFFB68084}">
      <dgm:prSet/>
      <dgm:spPr/>
      <dgm:t>
        <a:bodyPr/>
        <a:lstStyle/>
        <a:p>
          <a:endParaRPr lang="en-CA">
            <a:solidFill>
              <a:srgbClr val="EF002A"/>
            </a:solidFill>
          </a:endParaRPr>
        </a:p>
      </dgm:t>
    </dgm:pt>
    <dgm:pt modelId="{F8DD7857-7456-4BF6-BF33-609C357694EB}">
      <dgm:prSet phldrT="[Texte]" custT="1"/>
      <dgm:spPr/>
      <dgm:t>
        <a:bodyPr/>
        <a:lstStyle/>
        <a:p>
          <a:r>
            <a:rPr lang="fr-FR" sz="2000" b="1" dirty="0">
              <a:solidFill>
                <a:srgbClr val="EF002A"/>
              </a:solidFill>
            </a:rPr>
            <a:t>L'amélioration des bibliothèques scolaires améliorerait les capacités de lecture, d'écriture et d ’apprentissage tout au long de la vie</a:t>
          </a:r>
          <a:r>
            <a:rPr lang="fr-FR" sz="2000" b="0" dirty="0">
              <a:solidFill>
                <a:srgbClr val="EF002A"/>
              </a:solidFill>
            </a:rPr>
            <a:t>. Les préposées des bibliothèques scolaires sont une </a:t>
          </a:r>
          <a:r>
            <a:rPr lang="fr-FR" sz="2000" b="1" dirty="0">
              <a:solidFill>
                <a:srgbClr val="EF002A"/>
              </a:solidFill>
            </a:rPr>
            <a:t>partie essentielle </a:t>
          </a:r>
          <a:r>
            <a:rPr lang="fr-FR" sz="2000" b="0" dirty="0">
              <a:solidFill>
                <a:srgbClr val="EF002A"/>
              </a:solidFill>
            </a:rPr>
            <a:t>du système d’éducation.</a:t>
          </a:r>
          <a:endParaRPr lang="en-CA" sz="2000" b="0" dirty="0">
            <a:solidFill>
              <a:srgbClr val="EF002A"/>
            </a:solidFill>
          </a:endParaRPr>
        </a:p>
      </dgm:t>
    </dgm:pt>
    <dgm:pt modelId="{30F8077B-FFBC-4791-987A-18B2E5B56591}" type="parTrans" cxnId="{7323DE97-F16A-4165-AE1D-29C7B2382C4B}">
      <dgm:prSet/>
      <dgm:spPr/>
      <dgm:t>
        <a:bodyPr/>
        <a:lstStyle/>
        <a:p>
          <a:endParaRPr lang="en-CA">
            <a:solidFill>
              <a:srgbClr val="EF002A"/>
            </a:solidFill>
          </a:endParaRPr>
        </a:p>
      </dgm:t>
    </dgm:pt>
    <dgm:pt modelId="{9386415C-AD09-44E3-84B6-51EC8AB4DCF0}" type="sibTrans" cxnId="{7323DE97-F16A-4165-AE1D-29C7B2382C4B}">
      <dgm:prSet/>
      <dgm:spPr/>
      <dgm:t>
        <a:bodyPr/>
        <a:lstStyle/>
        <a:p>
          <a:endParaRPr lang="en-CA">
            <a:solidFill>
              <a:srgbClr val="EF002A"/>
            </a:solidFill>
          </a:endParaRPr>
        </a:p>
      </dgm:t>
    </dgm:pt>
    <dgm:pt modelId="{4E38E34D-C4FE-4C69-B93D-06E15219B940}">
      <dgm:prSet phldrT="[Texte]" custT="1"/>
      <dgm:spPr/>
      <dgm:t>
        <a:bodyPr/>
        <a:lstStyle/>
        <a:p>
          <a:endParaRPr lang="fr-FR" sz="2000" b="0" dirty="0">
            <a:solidFill>
              <a:srgbClr val="EF002A"/>
            </a:solidFill>
          </a:endParaRPr>
        </a:p>
        <a:p>
          <a:r>
            <a:rPr lang="fr-FR" sz="2000" b="0" dirty="0">
              <a:solidFill>
                <a:srgbClr val="EF002A"/>
              </a:solidFill>
            </a:rPr>
            <a:t>La </a:t>
          </a:r>
          <a:r>
            <a:rPr lang="fr-FR" sz="2000" b="1" dirty="0">
              <a:solidFill>
                <a:srgbClr val="EF002A"/>
              </a:solidFill>
            </a:rPr>
            <a:t>promotion</a:t>
          </a:r>
          <a:r>
            <a:rPr lang="fr-FR" sz="2000" b="0" dirty="0">
              <a:solidFill>
                <a:srgbClr val="EF002A"/>
              </a:solidFill>
            </a:rPr>
            <a:t> de l'amour de la lecture dans un environnement </a:t>
          </a:r>
          <a:r>
            <a:rPr lang="fr-FR" sz="2000" b="1" dirty="0">
              <a:solidFill>
                <a:srgbClr val="EF002A"/>
              </a:solidFill>
            </a:rPr>
            <a:t>chaleureux, stimulant et sécuritaire.</a:t>
          </a:r>
          <a:endParaRPr lang="en-CA" sz="2000" b="1" dirty="0">
            <a:solidFill>
              <a:srgbClr val="EF002A"/>
            </a:solidFill>
          </a:endParaRPr>
        </a:p>
      </dgm:t>
    </dgm:pt>
    <dgm:pt modelId="{A12E878B-BEB6-45E5-A139-DB90AAFD89F1}" type="parTrans" cxnId="{D951C090-E439-4F42-90B6-D3CD3870EC94}">
      <dgm:prSet/>
      <dgm:spPr/>
      <dgm:t>
        <a:bodyPr/>
        <a:lstStyle/>
        <a:p>
          <a:endParaRPr lang="en-CA">
            <a:solidFill>
              <a:srgbClr val="EF002A"/>
            </a:solidFill>
          </a:endParaRPr>
        </a:p>
      </dgm:t>
    </dgm:pt>
    <dgm:pt modelId="{FB000B40-841D-44DE-AFF2-79C8F67A892B}" type="sibTrans" cxnId="{D951C090-E439-4F42-90B6-D3CD3870EC94}">
      <dgm:prSet/>
      <dgm:spPr/>
      <dgm:t>
        <a:bodyPr/>
        <a:lstStyle/>
        <a:p>
          <a:endParaRPr lang="en-CA">
            <a:solidFill>
              <a:srgbClr val="EF002A"/>
            </a:solidFill>
          </a:endParaRPr>
        </a:p>
      </dgm:t>
    </dgm:pt>
    <dgm:pt modelId="{DCFA5D25-64CE-4FBE-9D9A-CD2F77F1FD71}">
      <dgm:prSet custT="1"/>
      <dgm:spPr/>
      <dgm:t>
        <a:bodyPr/>
        <a:lstStyle/>
        <a:p>
          <a:r>
            <a:rPr lang="fr-FR" sz="2000" b="0" dirty="0">
              <a:solidFill>
                <a:srgbClr val="EF002A"/>
              </a:solidFill>
            </a:rPr>
            <a:t>Permet aux élèves d'être des lecteurs enthousiastes</a:t>
          </a:r>
          <a:endParaRPr lang="en-CA" sz="2000" b="0" dirty="0">
            <a:solidFill>
              <a:srgbClr val="EF002A"/>
            </a:solidFill>
          </a:endParaRPr>
        </a:p>
      </dgm:t>
    </dgm:pt>
    <dgm:pt modelId="{48597A54-D8D7-4263-9646-7195AC975AC4}" type="parTrans" cxnId="{5D52BCDB-42DE-473A-ABB6-7A84F2CA699C}">
      <dgm:prSet/>
      <dgm:spPr/>
      <dgm:t>
        <a:bodyPr/>
        <a:lstStyle/>
        <a:p>
          <a:endParaRPr lang="en-CA">
            <a:solidFill>
              <a:srgbClr val="EF002A"/>
            </a:solidFill>
          </a:endParaRPr>
        </a:p>
      </dgm:t>
    </dgm:pt>
    <dgm:pt modelId="{E2F964D0-5415-4221-B5E3-CC381F69367B}" type="sibTrans" cxnId="{5D52BCDB-42DE-473A-ABB6-7A84F2CA699C}">
      <dgm:prSet/>
      <dgm:spPr/>
      <dgm:t>
        <a:bodyPr/>
        <a:lstStyle/>
        <a:p>
          <a:endParaRPr lang="en-CA">
            <a:solidFill>
              <a:srgbClr val="EF002A"/>
            </a:solidFill>
          </a:endParaRPr>
        </a:p>
      </dgm:t>
    </dgm:pt>
    <dgm:pt modelId="{A12B859D-92CB-43EB-AF30-92CB80917DA5}" type="pres">
      <dgm:prSet presAssocID="{5C8C3DBA-FC21-4416-BCEB-A18ADCA4F744}" presName="vert0" presStyleCnt="0">
        <dgm:presLayoutVars>
          <dgm:dir/>
          <dgm:animOne val="branch"/>
          <dgm:animLvl val="lvl"/>
        </dgm:presLayoutVars>
      </dgm:prSet>
      <dgm:spPr/>
    </dgm:pt>
    <dgm:pt modelId="{9BA4D7C0-A38F-4322-8EC4-49DEFF6E41C0}" type="pres">
      <dgm:prSet presAssocID="{E1307B45-7155-4AF0-980F-3F203F2A17FB}" presName="thickLine" presStyleLbl="alignNode1" presStyleIdx="0" presStyleCnt="1"/>
      <dgm:spPr/>
    </dgm:pt>
    <dgm:pt modelId="{242A8026-267D-495E-9F0C-54F775536107}" type="pres">
      <dgm:prSet presAssocID="{E1307B45-7155-4AF0-980F-3F203F2A17FB}" presName="horz1" presStyleCnt="0"/>
      <dgm:spPr/>
    </dgm:pt>
    <dgm:pt modelId="{8119F6C0-A4BD-4E75-8A4B-E11E52EB0F87}" type="pres">
      <dgm:prSet presAssocID="{E1307B45-7155-4AF0-980F-3F203F2A17FB}" presName="tx1" presStyleLbl="revTx" presStyleIdx="0" presStyleCnt="5" custScaleX="163558"/>
      <dgm:spPr/>
    </dgm:pt>
    <dgm:pt modelId="{D7C82EFD-BD75-4187-B366-A8349B3AEFF5}" type="pres">
      <dgm:prSet presAssocID="{E1307B45-7155-4AF0-980F-3F203F2A17FB}" presName="vert1" presStyleCnt="0"/>
      <dgm:spPr/>
    </dgm:pt>
    <dgm:pt modelId="{5EF37F8B-9A8A-439A-8981-489BAF8BF9B8}" type="pres">
      <dgm:prSet presAssocID="{5331C31B-F4C1-4ADF-B86B-9867F3685C9A}" presName="vertSpace2a" presStyleCnt="0"/>
      <dgm:spPr/>
    </dgm:pt>
    <dgm:pt modelId="{8F4ECCBB-CD13-4D06-9C94-14FF556C24E5}" type="pres">
      <dgm:prSet presAssocID="{5331C31B-F4C1-4ADF-B86B-9867F3685C9A}" presName="horz2" presStyleCnt="0"/>
      <dgm:spPr/>
    </dgm:pt>
    <dgm:pt modelId="{3B8F8842-8F07-409F-9E26-249581B52AD4}" type="pres">
      <dgm:prSet presAssocID="{5331C31B-F4C1-4ADF-B86B-9867F3685C9A}" presName="horzSpace2" presStyleCnt="0"/>
      <dgm:spPr/>
    </dgm:pt>
    <dgm:pt modelId="{4C423190-BC4B-44AB-923A-8BB0B5C92495}" type="pres">
      <dgm:prSet presAssocID="{5331C31B-F4C1-4ADF-B86B-9867F3685C9A}" presName="tx2" presStyleLbl="revTx" presStyleIdx="1" presStyleCnt="5" custScaleY="65742" custLinFactNeighborX="81" custLinFactNeighborY="-3918"/>
      <dgm:spPr/>
    </dgm:pt>
    <dgm:pt modelId="{857390CB-5751-43A6-BDC3-450250FB13B6}" type="pres">
      <dgm:prSet presAssocID="{5331C31B-F4C1-4ADF-B86B-9867F3685C9A}" presName="vert2" presStyleCnt="0"/>
      <dgm:spPr/>
    </dgm:pt>
    <dgm:pt modelId="{B9348331-B9EA-4B48-ADAB-0851ADD9D84A}" type="pres">
      <dgm:prSet presAssocID="{5331C31B-F4C1-4ADF-B86B-9867F3685C9A}" presName="thinLine2b" presStyleLbl="callout" presStyleIdx="0" presStyleCnt="4" custLinFactY="100000" custLinFactNeighborX="1067" custLinFactNeighborY="122836"/>
      <dgm:spPr/>
    </dgm:pt>
    <dgm:pt modelId="{01403145-16BC-4846-81D2-A0F254E4A430}" type="pres">
      <dgm:prSet presAssocID="{5331C31B-F4C1-4ADF-B86B-9867F3685C9A}" presName="vertSpace2b" presStyleCnt="0"/>
      <dgm:spPr/>
    </dgm:pt>
    <dgm:pt modelId="{1094CDCD-E42F-42F8-94F8-5213730DC845}" type="pres">
      <dgm:prSet presAssocID="{F8DD7857-7456-4BF6-BF33-609C357694EB}" presName="horz2" presStyleCnt="0"/>
      <dgm:spPr/>
    </dgm:pt>
    <dgm:pt modelId="{4B482DAB-F4CA-4574-AF1E-5A7DF9CFCA61}" type="pres">
      <dgm:prSet presAssocID="{F8DD7857-7456-4BF6-BF33-609C357694EB}" presName="horzSpace2" presStyleCnt="0"/>
      <dgm:spPr/>
    </dgm:pt>
    <dgm:pt modelId="{00D4A0E2-D22F-466D-97A3-083CD5A40367}" type="pres">
      <dgm:prSet presAssocID="{F8DD7857-7456-4BF6-BF33-609C357694EB}" presName="tx2" presStyleLbl="revTx" presStyleIdx="2" presStyleCnt="5" custScaleY="67116"/>
      <dgm:spPr/>
    </dgm:pt>
    <dgm:pt modelId="{02F1BDCF-E3CE-493B-91C0-BD46AA85DF94}" type="pres">
      <dgm:prSet presAssocID="{F8DD7857-7456-4BF6-BF33-609C357694EB}" presName="vert2" presStyleCnt="0"/>
      <dgm:spPr/>
    </dgm:pt>
    <dgm:pt modelId="{BCF4D978-9457-49F6-A310-C1324439F880}" type="pres">
      <dgm:prSet presAssocID="{F8DD7857-7456-4BF6-BF33-609C357694EB}" presName="thinLine2b" presStyleLbl="callout" presStyleIdx="1" presStyleCnt="4" custLinFactY="200000" custLinFactNeighborX="874" custLinFactNeighborY="263319"/>
      <dgm:spPr/>
    </dgm:pt>
    <dgm:pt modelId="{43FD213A-9CAA-4A92-B741-83188F17651A}" type="pres">
      <dgm:prSet presAssocID="{F8DD7857-7456-4BF6-BF33-609C357694EB}" presName="vertSpace2b" presStyleCnt="0"/>
      <dgm:spPr/>
    </dgm:pt>
    <dgm:pt modelId="{D8A2C262-0EC9-428C-AAC9-DBFC0259A551}" type="pres">
      <dgm:prSet presAssocID="{4E38E34D-C4FE-4C69-B93D-06E15219B940}" presName="horz2" presStyleCnt="0"/>
      <dgm:spPr/>
    </dgm:pt>
    <dgm:pt modelId="{F91B846F-D1C2-433A-B1EC-0FF373CFF26C}" type="pres">
      <dgm:prSet presAssocID="{4E38E34D-C4FE-4C69-B93D-06E15219B940}" presName="horzSpace2" presStyleCnt="0"/>
      <dgm:spPr/>
    </dgm:pt>
    <dgm:pt modelId="{51D4ADD1-0DC0-4829-8632-F558532079EF}" type="pres">
      <dgm:prSet presAssocID="{4E38E34D-C4FE-4C69-B93D-06E15219B940}" presName="tx2" presStyleLbl="revTx" presStyleIdx="3" presStyleCnt="5" custScaleY="60852" custLinFactNeighborX="936" custLinFactNeighborY="-11655"/>
      <dgm:spPr/>
    </dgm:pt>
    <dgm:pt modelId="{2FC2706D-D48F-4179-8A8B-885E8E352B4E}" type="pres">
      <dgm:prSet presAssocID="{4E38E34D-C4FE-4C69-B93D-06E15219B940}" presName="vert2" presStyleCnt="0"/>
      <dgm:spPr/>
    </dgm:pt>
    <dgm:pt modelId="{89CEF566-7C14-4A83-A5AD-9878AF700AAE}" type="pres">
      <dgm:prSet presAssocID="{4E38E34D-C4FE-4C69-B93D-06E15219B940}" presName="thinLine2b" presStyleLbl="callout" presStyleIdx="2" presStyleCnt="4" custLinFactY="100000" custLinFactNeighborX="288" custLinFactNeighborY="129727"/>
      <dgm:spPr/>
    </dgm:pt>
    <dgm:pt modelId="{53C9D04E-460D-4C90-984F-CCAC98D48C19}" type="pres">
      <dgm:prSet presAssocID="{4E38E34D-C4FE-4C69-B93D-06E15219B940}" presName="vertSpace2b" presStyleCnt="0"/>
      <dgm:spPr/>
    </dgm:pt>
    <dgm:pt modelId="{4BDF798B-55C8-47E2-A92A-22C50E715538}" type="pres">
      <dgm:prSet presAssocID="{DCFA5D25-64CE-4FBE-9D9A-CD2F77F1FD71}" presName="horz2" presStyleCnt="0"/>
      <dgm:spPr/>
    </dgm:pt>
    <dgm:pt modelId="{3DA4ECC5-DF04-4428-A2E3-44F93B394E2B}" type="pres">
      <dgm:prSet presAssocID="{DCFA5D25-64CE-4FBE-9D9A-CD2F77F1FD71}" presName="horzSpace2" presStyleCnt="0"/>
      <dgm:spPr/>
    </dgm:pt>
    <dgm:pt modelId="{DA28ED0D-7D9B-47C0-8C41-20C68C14070C}" type="pres">
      <dgm:prSet presAssocID="{DCFA5D25-64CE-4FBE-9D9A-CD2F77F1FD71}" presName="tx2" presStyleLbl="revTx" presStyleIdx="4" presStyleCnt="5" custScaleY="50777" custLinFactNeighborY="-834"/>
      <dgm:spPr/>
    </dgm:pt>
    <dgm:pt modelId="{8BD8555C-5926-40DC-8621-7F5EDC7FD158}" type="pres">
      <dgm:prSet presAssocID="{DCFA5D25-64CE-4FBE-9D9A-CD2F77F1FD71}" presName="vert2" presStyleCnt="0"/>
      <dgm:spPr/>
    </dgm:pt>
    <dgm:pt modelId="{F673C111-0485-4EBE-A001-04C950F5202F}" type="pres">
      <dgm:prSet presAssocID="{DCFA5D25-64CE-4FBE-9D9A-CD2F77F1FD71}" presName="thinLine2b" presStyleLbl="callout" presStyleIdx="3" presStyleCnt="4" custLinFactY="-227558" custLinFactNeighborX="-336" custLinFactNeighborY="-300000"/>
      <dgm:spPr/>
    </dgm:pt>
    <dgm:pt modelId="{6129B850-5B7F-4B49-9F5B-A643F71B8E2B}" type="pres">
      <dgm:prSet presAssocID="{DCFA5D25-64CE-4FBE-9D9A-CD2F77F1FD71}" presName="vertSpace2b" presStyleCnt="0"/>
      <dgm:spPr/>
    </dgm:pt>
  </dgm:ptLst>
  <dgm:cxnLst>
    <dgm:cxn modelId="{53D63D04-30EC-445A-A7B9-A9B105370E49}" type="presOf" srcId="{5C8C3DBA-FC21-4416-BCEB-A18ADCA4F744}" destId="{A12B859D-92CB-43EB-AF30-92CB80917DA5}" srcOrd="0" destOrd="0" presId="urn:microsoft.com/office/officeart/2008/layout/LinedList"/>
    <dgm:cxn modelId="{4FB8F324-498F-456E-8F14-4E7ECA16DACB}" type="presOf" srcId="{5331C31B-F4C1-4ADF-B86B-9867F3685C9A}" destId="{4C423190-BC4B-44AB-923A-8BB0B5C92495}" srcOrd="0" destOrd="0" presId="urn:microsoft.com/office/officeart/2008/layout/LinedList"/>
    <dgm:cxn modelId="{9EA9213A-5BD9-41EA-A528-494DB98A6C62}" type="presOf" srcId="{4E38E34D-C4FE-4C69-B93D-06E15219B940}" destId="{51D4ADD1-0DC0-4829-8632-F558532079EF}" srcOrd="0" destOrd="0" presId="urn:microsoft.com/office/officeart/2008/layout/LinedList"/>
    <dgm:cxn modelId="{E6FFF86A-5072-4EFC-9B37-0D99A26EE711}" type="presOf" srcId="{E1307B45-7155-4AF0-980F-3F203F2A17FB}" destId="{8119F6C0-A4BD-4E75-8A4B-E11E52EB0F87}" srcOrd="0" destOrd="0" presId="urn:microsoft.com/office/officeart/2008/layout/LinedList"/>
    <dgm:cxn modelId="{E8CC1E53-C218-4694-B520-128B23245156}" srcId="{5C8C3DBA-FC21-4416-BCEB-A18ADCA4F744}" destId="{E1307B45-7155-4AF0-980F-3F203F2A17FB}" srcOrd="0" destOrd="0" parTransId="{151F582C-B8E2-405E-AACF-6A3FED4C8EFD}" sibTransId="{79354010-87CB-4A52-845C-8901508067AC}"/>
    <dgm:cxn modelId="{4EFCD476-69F8-4414-8DCE-A11661F4485E}" type="presOf" srcId="{F8DD7857-7456-4BF6-BF33-609C357694EB}" destId="{00D4A0E2-D22F-466D-97A3-083CD5A40367}" srcOrd="0" destOrd="0" presId="urn:microsoft.com/office/officeart/2008/layout/LinedList"/>
    <dgm:cxn modelId="{D951C090-E439-4F42-90B6-D3CD3870EC94}" srcId="{E1307B45-7155-4AF0-980F-3F203F2A17FB}" destId="{4E38E34D-C4FE-4C69-B93D-06E15219B940}" srcOrd="2" destOrd="0" parTransId="{A12E878B-BEB6-45E5-A139-DB90AAFD89F1}" sibTransId="{FB000B40-841D-44DE-AFF2-79C8F67A892B}"/>
    <dgm:cxn modelId="{54E78491-70CB-4187-8B41-8A6A21C44CAF}" type="presOf" srcId="{DCFA5D25-64CE-4FBE-9D9A-CD2F77F1FD71}" destId="{DA28ED0D-7D9B-47C0-8C41-20C68C14070C}" srcOrd="0" destOrd="0" presId="urn:microsoft.com/office/officeart/2008/layout/LinedList"/>
    <dgm:cxn modelId="{7323DE97-F16A-4165-AE1D-29C7B2382C4B}" srcId="{E1307B45-7155-4AF0-980F-3F203F2A17FB}" destId="{F8DD7857-7456-4BF6-BF33-609C357694EB}" srcOrd="1" destOrd="0" parTransId="{30F8077B-FFBC-4791-987A-18B2E5B56591}" sibTransId="{9386415C-AD09-44E3-84B6-51EC8AB4DCF0}"/>
    <dgm:cxn modelId="{5D52BCDB-42DE-473A-ABB6-7A84F2CA699C}" srcId="{E1307B45-7155-4AF0-980F-3F203F2A17FB}" destId="{DCFA5D25-64CE-4FBE-9D9A-CD2F77F1FD71}" srcOrd="3" destOrd="0" parTransId="{48597A54-D8D7-4263-9646-7195AC975AC4}" sibTransId="{E2F964D0-5415-4221-B5E3-CC381F69367B}"/>
    <dgm:cxn modelId="{4F70E8E3-6DB6-482A-A4B7-1D3BFFB68084}" srcId="{E1307B45-7155-4AF0-980F-3F203F2A17FB}" destId="{5331C31B-F4C1-4ADF-B86B-9867F3685C9A}" srcOrd="0" destOrd="0" parTransId="{E3DA7BF1-0199-4810-B02C-CE84677ECC35}" sibTransId="{2E320483-7CCC-4E3A-B404-62409F1CBBE6}"/>
    <dgm:cxn modelId="{01D6FA85-1E6C-4E5B-9DA7-48C744F3DA83}" type="presParOf" srcId="{A12B859D-92CB-43EB-AF30-92CB80917DA5}" destId="{9BA4D7C0-A38F-4322-8EC4-49DEFF6E41C0}" srcOrd="0" destOrd="0" presId="urn:microsoft.com/office/officeart/2008/layout/LinedList"/>
    <dgm:cxn modelId="{B0F6DC97-951E-4342-A0AF-C9E601EAD1CA}" type="presParOf" srcId="{A12B859D-92CB-43EB-AF30-92CB80917DA5}" destId="{242A8026-267D-495E-9F0C-54F775536107}" srcOrd="1" destOrd="0" presId="urn:microsoft.com/office/officeart/2008/layout/LinedList"/>
    <dgm:cxn modelId="{926DD28B-20AE-471E-B120-24D2A6A07257}" type="presParOf" srcId="{242A8026-267D-495E-9F0C-54F775536107}" destId="{8119F6C0-A4BD-4E75-8A4B-E11E52EB0F87}" srcOrd="0" destOrd="0" presId="urn:microsoft.com/office/officeart/2008/layout/LinedList"/>
    <dgm:cxn modelId="{41D76701-0F7D-48E5-B1BB-D6B4599AAAB8}" type="presParOf" srcId="{242A8026-267D-495E-9F0C-54F775536107}" destId="{D7C82EFD-BD75-4187-B366-A8349B3AEFF5}" srcOrd="1" destOrd="0" presId="urn:microsoft.com/office/officeart/2008/layout/LinedList"/>
    <dgm:cxn modelId="{067F08AC-C1F5-411D-AC9A-0B21D9CDCCFC}" type="presParOf" srcId="{D7C82EFD-BD75-4187-B366-A8349B3AEFF5}" destId="{5EF37F8B-9A8A-439A-8981-489BAF8BF9B8}" srcOrd="0" destOrd="0" presId="urn:microsoft.com/office/officeart/2008/layout/LinedList"/>
    <dgm:cxn modelId="{26E54E15-235A-4287-A86C-6529522C74AD}" type="presParOf" srcId="{D7C82EFD-BD75-4187-B366-A8349B3AEFF5}" destId="{8F4ECCBB-CD13-4D06-9C94-14FF556C24E5}" srcOrd="1" destOrd="0" presId="urn:microsoft.com/office/officeart/2008/layout/LinedList"/>
    <dgm:cxn modelId="{2B35F0DD-202B-4A44-9364-8B39A2AE908A}" type="presParOf" srcId="{8F4ECCBB-CD13-4D06-9C94-14FF556C24E5}" destId="{3B8F8842-8F07-409F-9E26-249581B52AD4}" srcOrd="0" destOrd="0" presId="urn:microsoft.com/office/officeart/2008/layout/LinedList"/>
    <dgm:cxn modelId="{0C1A5823-7240-458A-8FFB-CB30AF54FEFA}" type="presParOf" srcId="{8F4ECCBB-CD13-4D06-9C94-14FF556C24E5}" destId="{4C423190-BC4B-44AB-923A-8BB0B5C92495}" srcOrd="1" destOrd="0" presId="urn:microsoft.com/office/officeart/2008/layout/LinedList"/>
    <dgm:cxn modelId="{A08B83D6-A83A-473C-A27D-62E231485CC2}" type="presParOf" srcId="{8F4ECCBB-CD13-4D06-9C94-14FF556C24E5}" destId="{857390CB-5751-43A6-BDC3-450250FB13B6}" srcOrd="2" destOrd="0" presId="urn:microsoft.com/office/officeart/2008/layout/LinedList"/>
    <dgm:cxn modelId="{3407B053-D208-46AC-9161-BF8297660BF2}" type="presParOf" srcId="{D7C82EFD-BD75-4187-B366-A8349B3AEFF5}" destId="{B9348331-B9EA-4B48-ADAB-0851ADD9D84A}" srcOrd="2" destOrd="0" presId="urn:microsoft.com/office/officeart/2008/layout/LinedList"/>
    <dgm:cxn modelId="{C190930E-5D2C-4585-9879-0E72558BACC7}" type="presParOf" srcId="{D7C82EFD-BD75-4187-B366-A8349B3AEFF5}" destId="{01403145-16BC-4846-81D2-A0F254E4A430}" srcOrd="3" destOrd="0" presId="urn:microsoft.com/office/officeart/2008/layout/LinedList"/>
    <dgm:cxn modelId="{1C3F3768-579C-467F-B438-EBF7AC576130}" type="presParOf" srcId="{D7C82EFD-BD75-4187-B366-A8349B3AEFF5}" destId="{1094CDCD-E42F-42F8-94F8-5213730DC845}" srcOrd="4" destOrd="0" presId="urn:microsoft.com/office/officeart/2008/layout/LinedList"/>
    <dgm:cxn modelId="{146C3AF1-5494-4796-A101-0C0CD807B614}" type="presParOf" srcId="{1094CDCD-E42F-42F8-94F8-5213730DC845}" destId="{4B482DAB-F4CA-4574-AF1E-5A7DF9CFCA61}" srcOrd="0" destOrd="0" presId="urn:microsoft.com/office/officeart/2008/layout/LinedList"/>
    <dgm:cxn modelId="{DCA08E60-E089-40E7-A4A4-7502C40CC282}" type="presParOf" srcId="{1094CDCD-E42F-42F8-94F8-5213730DC845}" destId="{00D4A0E2-D22F-466D-97A3-083CD5A40367}" srcOrd="1" destOrd="0" presId="urn:microsoft.com/office/officeart/2008/layout/LinedList"/>
    <dgm:cxn modelId="{391BD7C8-28DA-4C0D-B7AF-A3EDFD03ABB2}" type="presParOf" srcId="{1094CDCD-E42F-42F8-94F8-5213730DC845}" destId="{02F1BDCF-E3CE-493B-91C0-BD46AA85DF94}" srcOrd="2" destOrd="0" presId="urn:microsoft.com/office/officeart/2008/layout/LinedList"/>
    <dgm:cxn modelId="{C1709B10-21E5-4E40-A747-9C6032B13D08}" type="presParOf" srcId="{D7C82EFD-BD75-4187-B366-A8349B3AEFF5}" destId="{BCF4D978-9457-49F6-A310-C1324439F880}" srcOrd="5" destOrd="0" presId="urn:microsoft.com/office/officeart/2008/layout/LinedList"/>
    <dgm:cxn modelId="{D51C3089-2F09-4C1A-ABC0-63EDAD1CDB5A}" type="presParOf" srcId="{D7C82EFD-BD75-4187-B366-A8349B3AEFF5}" destId="{43FD213A-9CAA-4A92-B741-83188F17651A}" srcOrd="6" destOrd="0" presId="urn:microsoft.com/office/officeart/2008/layout/LinedList"/>
    <dgm:cxn modelId="{B969CC95-4DD3-4437-BCDF-0F6AD633BDA0}" type="presParOf" srcId="{D7C82EFD-BD75-4187-B366-A8349B3AEFF5}" destId="{D8A2C262-0EC9-428C-AAC9-DBFC0259A551}" srcOrd="7" destOrd="0" presId="urn:microsoft.com/office/officeart/2008/layout/LinedList"/>
    <dgm:cxn modelId="{FCC1F7C4-A9D1-4445-A56E-F0510C12A895}" type="presParOf" srcId="{D8A2C262-0EC9-428C-AAC9-DBFC0259A551}" destId="{F91B846F-D1C2-433A-B1EC-0FF373CFF26C}" srcOrd="0" destOrd="0" presId="urn:microsoft.com/office/officeart/2008/layout/LinedList"/>
    <dgm:cxn modelId="{B866D01F-984B-4F26-B1CB-9E4F9909C49B}" type="presParOf" srcId="{D8A2C262-0EC9-428C-AAC9-DBFC0259A551}" destId="{51D4ADD1-0DC0-4829-8632-F558532079EF}" srcOrd="1" destOrd="0" presId="urn:microsoft.com/office/officeart/2008/layout/LinedList"/>
    <dgm:cxn modelId="{3B8CE7A5-6EF7-46FA-8581-9BBD140E6879}" type="presParOf" srcId="{D8A2C262-0EC9-428C-AAC9-DBFC0259A551}" destId="{2FC2706D-D48F-4179-8A8B-885E8E352B4E}" srcOrd="2" destOrd="0" presId="urn:microsoft.com/office/officeart/2008/layout/LinedList"/>
    <dgm:cxn modelId="{E22DF314-B32B-4777-95AC-DD2F59C0EF63}" type="presParOf" srcId="{D7C82EFD-BD75-4187-B366-A8349B3AEFF5}" destId="{89CEF566-7C14-4A83-A5AD-9878AF700AAE}" srcOrd="8" destOrd="0" presId="urn:microsoft.com/office/officeart/2008/layout/LinedList"/>
    <dgm:cxn modelId="{16F6A5E0-C957-45B1-98BC-5723E3F2A39A}" type="presParOf" srcId="{D7C82EFD-BD75-4187-B366-A8349B3AEFF5}" destId="{53C9D04E-460D-4C90-984F-CCAC98D48C19}" srcOrd="9" destOrd="0" presId="urn:microsoft.com/office/officeart/2008/layout/LinedList"/>
    <dgm:cxn modelId="{3FDC7DD1-95B6-4DA7-9DD6-258853B21D0C}" type="presParOf" srcId="{D7C82EFD-BD75-4187-B366-A8349B3AEFF5}" destId="{4BDF798B-55C8-47E2-A92A-22C50E715538}" srcOrd="10" destOrd="0" presId="urn:microsoft.com/office/officeart/2008/layout/LinedList"/>
    <dgm:cxn modelId="{7C0B4535-CB97-4787-ACE0-4D78B545FA61}" type="presParOf" srcId="{4BDF798B-55C8-47E2-A92A-22C50E715538}" destId="{3DA4ECC5-DF04-4428-A2E3-44F93B394E2B}" srcOrd="0" destOrd="0" presId="urn:microsoft.com/office/officeart/2008/layout/LinedList"/>
    <dgm:cxn modelId="{B547E48A-1760-4CBB-B815-7AC2509A049A}" type="presParOf" srcId="{4BDF798B-55C8-47E2-A92A-22C50E715538}" destId="{DA28ED0D-7D9B-47C0-8C41-20C68C14070C}" srcOrd="1" destOrd="0" presId="urn:microsoft.com/office/officeart/2008/layout/LinedList"/>
    <dgm:cxn modelId="{15C6E332-4B7B-40AC-93A8-78F7B3859849}" type="presParOf" srcId="{4BDF798B-55C8-47E2-A92A-22C50E715538}" destId="{8BD8555C-5926-40DC-8621-7F5EDC7FD158}" srcOrd="2" destOrd="0" presId="urn:microsoft.com/office/officeart/2008/layout/LinedList"/>
    <dgm:cxn modelId="{1D9B9F9F-ABFD-46DB-AC1C-4B9012ADB992}" type="presParOf" srcId="{D7C82EFD-BD75-4187-B366-A8349B3AEFF5}" destId="{F673C111-0485-4EBE-A001-04C950F5202F}" srcOrd="11" destOrd="0" presId="urn:microsoft.com/office/officeart/2008/layout/LinedList"/>
    <dgm:cxn modelId="{FF9B7C54-37A1-4724-ABF5-CC17A8CEB089}" type="presParOf" srcId="{D7C82EFD-BD75-4187-B366-A8349B3AEFF5}" destId="{6129B850-5B7F-4B49-9F5B-A643F71B8E2B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72EA9D-F23F-4C8F-B397-020328711612}">
      <dsp:nvSpPr>
        <dsp:cNvPr id="0" name=""/>
        <dsp:cNvSpPr/>
      </dsp:nvSpPr>
      <dsp:spPr>
        <a:xfrm rot="3300045">
          <a:off x="585120" y="1788159"/>
          <a:ext cx="2364132" cy="91480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AB50DC-24AF-4C92-9C75-14027E47D001}">
      <dsp:nvSpPr>
        <dsp:cNvPr id="0" name=""/>
        <dsp:cNvSpPr/>
      </dsp:nvSpPr>
      <dsp:spPr>
        <a:xfrm>
          <a:off x="74411" y="169326"/>
          <a:ext cx="2632921" cy="1683156"/>
        </a:xfrm>
        <a:prstGeom prst="roundRect">
          <a:avLst>
            <a:gd name="adj" fmla="val 10000"/>
          </a:avLst>
        </a:prstGeom>
        <a:solidFill>
          <a:srgbClr val="EF002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Nous représentons les préposées des bibliothèques scolaires de la section locale 2745 du SCFP.</a:t>
          </a:r>
          <a:endParaRPr lang="en-US" sz="1800" b="1" kern="1200" dirty="0"/>
        </a:p>
      </dsp:txBody>
      <dsp:txXfrm>
        <a:off x="123709" y="218624"/>
        <a:ext cx="2534325" cy="1584560"/>
      </dsp:txXfrm>
    </dsp:sp>
    <dsp:sp modelId="{AD5C6F58-0410-4E23-B603-CEF4321DBBB5}">
      <dsp:nvSpPr>
        <dsp:cNvPr id="0" name=""/>
        <dsp:cNvSpPr/>
      </dsp:nvSpPr>
      <dsp:spPr>
        <a:xfrm rot="18575608">
          <a:off x="4360745" y="1386822"/>
          <a:ext cx="2515703" cy="91480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2BA31B-72F8-4F85-8CBD-69711F837D92}">
      <dsp:nvSpPr>
        <dsp:cNvPr id="0" name=""/>
        <dsp:cNvSpPr/>
      </dsp:nvSpPr>
      <dsp:spPr>
        <a:xfrm>
          <a:off x="1359504" y="1978933"/>
          <a:ext cx="2774705" cy="1976223"/>
        </a:xfrm>
        <a:prstGeom prst="roundRect">
          <a:avLst>
            <a:gd name="adj" fmla="val 10000"/>
          </a:avLst>
        </a:prstGeom>
        <a:solidFill>
          <a:srgbClr val="EF002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Le comité de travail sur les bibliothèques scolaires a été créé dans le but d’adresser la réalité des heures réduites et du financement de nos bibliothèques scolaires.</a:t>
          </a:r>
          <a:endParaRPr lang="en-US" sz="1800" b="1" kern="1200" dirty="0"/>
        </a:p>
      </dsp:txBody>
      <dsp:txXfrm>
        <a:off x="1417386" y="2036815"/>
        <a:ext cx="2658941" cy="1860459"/>
      </dsp:txXfrm>
    </dsp:sp>
    <dsp:sp modelId="{0E474553-3C1B-4795-86ED-8A8B260E8ECF}">
      <dsp:nvSpPr>
        <dsp:cNvPr id="0" name=""/>
        <dsp:cNvSpPr/>
      </dsp:nvSpPr>
      <dsp:spPr>
        <a:xfrm>
          <a:off x="3099495" y="167363"/>
          <a:ext cx="2501423" cy="1683156"/>
        </a:xfrm>
        <a:prstGeom prst="roundRect">
          <a:avLst>
            <a:gd name="adj" fmla="val 10000"/>
          </a:avLst>
        </a:prstGeom>
        <a:solidFill>
          <a:srgbClr val="EF002A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La section locale 2745 représente environ 4500 personnel de soutien en éducation partout dans la province.</a:t>
          </a:r>
          <a:r>
            <a:rPr lang="en-CA" sz="1800" b="1" kern="1200" dirty="0"/>
            <a:t> </a:t>
          </a:r>
        </a:p>
      </dsp:txBody>
      <dsp:txXfrm>
        <a:off x="3148793" y="216661"/>
        <a:ext cx="2402827" cy="1584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CB812-99B8-4DE3-ADE7-CE8CC9CCDBC4}">
      <dsp:nvSpPr>
        <dsp:cNvPr id="0" name=""/>
        <dsp:cNvSpPr/>
      </dsp:nvSpPr>
      <dsp:spPr>
        <a:xfrm>
          <a:off x="0" y="4006"/>
          <a:ext cx="7439555" cy="1093883"/>
        </a:xfrm>
        <a:prstGeom prst="roundRect">
          <a:avLst/>
        </a:prstGeom>
        <a:gradFill rotWithShape="0">
          <a:gsLst>
            <a:gs pos="0">
              <a:schemeClr val="accent3"/>
            </a:gs>
            <a:gs pos="100000">
              <a:schemeClr val="accent4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En 2012, 53,4% des adultes avaient des compétences insuffisantes en lecture et en écriture au Nouveau-Brunswick</a:t>
          </a:r>
          <a:r>
            <a:rPr lang="en-US" sz="1600" b="1" kern="1200" baseline="30000" dirty="0"/>
            <a:t>1 </a:t>
          </a:r>
          <a:r>
            <a:rPr lang="en-CA" sz="1600" b="1" kern="1200" dirty="0"/>
            <a:t>. </a:t>
          </a:r>
          <a:endParaRPr lang="en-US" sz="1600" b="1" kern="1200" baseline="30000" dirty="0"/>
        </a:p>
      </dsp:txBody>
      <dsp:txXfrm>
        <a:off x="53399" y="57405"/>
        <a:ext cx="7332757" cy="987085"/>
      </dsp:txXfrm>
    </dsp:sp>
    <dsp:sp modelId="{AF26C485-95B8-4DCD-A96B-DEB752BFC23E}">
      <dsp:nvSpPr>
        <dsp:cNvPr id="0" name=""/>
        <dsp:cNvSpPr/>
      </dsp:nvSpPr>
      <dsp:spPr>
        <a:xfrm>
          <a:off x="0" y="1108207"/>
          <a:ext cx="7439555" cy="1093883"/>
        </a:xfrm>
        <a:prstGeom prst="roundRect">
          <a:avLst/>
        </a:prstGeom>
        <a:gradFill rotWithShape="0">
          <a:gsLst>
            <a:gs pos="0">
              <a:schemeClr val="accent3"/>
            </a:gs>
            <a:gs pos="100000">
              <a:schemeClr val="accent4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•Les élèves anglophones et francophones de deuxième année ont obtenu un rendement inférieur au niveau de rendement attendu dans une proportion de 22,5% et de 25% respectivement (juin 2014)</a:t>
          </a:r>
          <a:r>
            <a:rPr lang="en-US" sz="1600" b="1" kern="1200" baseline="30000" dirty="0"/>
            <a:t>2</a:t>
          </a:r>
          <a:r>
            <a:rPr lang="en-CA" sz="1600" b="1" kern="1200" dirty="0"/>
            <a:t> .    </a:t>
          </a:r>
          <a:endParaRPr lang="en-US" sz="1600" b="1" kern="1200" dirty="0"/>
        </a:p>
      </dsp:txBody>
      <dsp:txXfrm>
        <a:off x="53399" y="1161606"/>
        <a:ext cx="7332757" cy="987085"/>
      </dsp:txXfrm>
    </dsp:sp>
    <dsp:sp modelId="{A11EC3DC-FE6A-4F21-94F2-8ED1BA232874}">
      <dsp:nvSpPr>
        <dsp:cNvPr id="0" name=""/>
        <dsp:cNvSpPr/>
      </dsp:nvSpPr>
      <dsp:spPr>
        <a:xfrm>
          <a:off x="0" y="2214168"/>
          <a:ext cx="7439555" cy="1093883"/>
        </a:xfrm>
        <a:prstGeom prst="roundRect">
          <a:avLst/>
        </a:prstGeom>
        <a:gradFill rotWithShape="0">
          <a:gsLst>
            <a:gs pos="0">
              <a:schemeClr val="accent3"/>
            </a:gs>
            <a:gs pos="100000">
              <a:schemeClr val="accent4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•Une proportion de 18,5% de la population du Nouveau-Brunswick âgée de 16 à 65 ans fait partie de la catégorie des personnes affichant un faible niveau de littératie (PIAAC, 2013)</a:t>
          </a:r>
          <a:r>
            <a:rPr lang="en-US" sz="1600" kern="1200" baseline="30000" dirty="0"/>
            <a:t>3</a:t>
          </a:r>
          <a:r>
            <a:rPr lang="en-CA" sz="1600" b="1" kern="1200" dirty="0"/>
            <a:t>.  </a:t>
          </a:r>
          <a:endParaRPr lang="en-US" sz="1600" b="1" kern="1200" dirty="0"/>
        </a:p>
      </dsp:txBody>
      <dsp:txXfrm>
        <a:off x="53399" y="2267567"/>
        <a:ext cx="7332757" cy="987085"/>
      </dsp:txXfrm>
    </dsp:sp>
    <dsp:sp modelId="{F950148C-F115-4F15-AC08-6D99CC1C53BD}">
      <dsp:nvSpPr>
        <dsp:cNvPr id="0" name=""/>
        <dsp:cNvSpPr/>
      </dsp:nvSpPr>
      <dsp:spPr>
        <a:xfrm>
          <a:off x="0" y="3321890"/>
          <a:ext cx="7439555" cy="1093883"/>
        </a:xfrm>
        <a:prstGeom prst="roundRect">
          <a:avLst/>
        </a:prstGeom>
        <a:gradFill rotWithShape="0">
          <a:gsLst>
            <a:gs pos="0">
              <a:schemeClr val="accent3"/>
            </a:gs>
            <a:gs pos="100000">
              <a:schemeClr val="accent4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•Ce pourcentage passe à 24,5% au sein de la population sans emploi</a:t>
          </a:r>
          <a:r>
            <a:rPr lang="en-US" sz="1600" b="1" kern="1200" baseline="30000" dirty="0"/>
            <a:t>4</a:t>
          </a:r>
          <a:r>
            <a:rPr lang="en-CA" sz="1600" b="1" kern="1200" dirty="0"/>
            <a:t>.</a:t>
          </a:r>
          <a:endParaRPr lang="en-US" sz="1600" b="1" kern="1200" dirty="0"/>
        </a:p>
      </dsp:txBody>
      <dsp:txXfrm>
        <a:off x="53399" y="3375289"/>
        <a:ext cx="7332757" cy="987085"/>
      </dsp:txXfrm>
    </dsp:sp>
    <dsp:sp modelId="{75CF286A-B77B-4A39-80EC-69096075B462}">
      <dsp:nvSpPr>
        <dsp:cNvPr id="0" name=""/>
        <dsp:cNvSpPr/>
      </dsp:nvSpPr>
      <dsp:spPr>
        <a:xfrm>
          <a:off x="0" y="4429611"/>
          <a:ext cx="7439555" cy="1093883"/>
        </a:xfrm>
        <a:prstGeom prst="roundRect">
          <a:avLst/>
        </a:prstGeom>
        <a:gradFill rotWithShape="0">
          <a:gsLst>
            <a:gs pos="0">
              <a:schemeClr val="accent3"/>
            </a:gs>
            <a:gs pos="100000">
              <a:schemeClr val="accent4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/>
            <a:t>Les résultats des tests de littéracie des francophones du Nouveau-Brunswick sont inférieurs de 14 points à ceux de leurs homologues anglophones. Leur performance est également inférieure d'au moins 10 points à celle des francophones du Québec, de l'Ontario et du Manitoba</a:t>
          </a:r>
          <a:r>
            <a:rPr lang="en-US" sz="1600" kern="1200" baseline="30000" dirty="0"/>
            <a:t>5</a:t>
          </a:r>
          <a:r>
            <a:rPr lang="en-CA" sz="1600" b="1" kern="1200" dirty="0"/>
            <a:t>.</a:t>
          </a:r>
          <a:endParaRPr lang="en-US" sz="1600" b="1" kern="1200" dirty="0"/>
        </a:p>
      </dsp:txBody>
      <dsp:txXfrm>
        <a:off x="53399" y="4483010"/>
        <a:ext cx="7332757" cy="9870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AD84C-318D-4682-AF68-7DC21D9729E2}">
      <dsp:nvSpPr>
        <dsp:cNvPr id="0" name=""/>
        <dsp:cNvSpPr/>
      </dsp:nvSpPr>
      <dsp:spPr>
        <a:xfrm>
          <a:off x="2736876" y="802068"/>
          <a:ext cx="3037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72445"/>
              </a:moveTo>
              <a:lnTo>
                <a:pt x="168984" y="72445"/>
              </a:lnTo>
              <a:lnTo>
                <a:pt x="168984" y="45720"/>
              </a:lnTo>
              <a:lnTo>
                <a:pt x="303769" y="45720"/>
              </a:lnTo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/>
        </a:p>
      </dsp:txBody>
      <dsp:txXfrm>
        <a:off x="2880375" y="846001"/>
        <a:ext cx="16771" cy="3575"/>
      </dsp:txXfrm>
    </dsp:sp>
    <dsp:sp modelId="{A37FA67A-851F-4C94-9FDA-4F6B18F7FA36}">
      <dsp:nvSpPr>
        <dsp:cNvPr id="0" name=""/>
        <dsp:cNvSpPr/>
      </dsp:nvSpPr>
      <dsp:spPr>
        <a:xfrm>
          <a:off x="28310" y="61404"/>
          <a:ext cx="2710366" cy="1626219"/>
        </a:xfrm>
        <a:prstGeom prst="rect">
          <a:avLst/>
        </a:prstGeom>
        <a:solidFill>
          <a:srgbClr val="FF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104" tIns="79884" rIns="76104" bIns="7988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400" b="1" kern="1200" dirty="0">
            <a:solidFill>
              <a:srgbClr val="EF002A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rgbClr val="EF002A"/>
              </a:solidFill>
            </a:rPr>
            <a:t>Protéger et améliorer nos bibliothèques scolaires actuelles</a:t>
          </a:r>
          <a:endParaRPr lang="en-CA" sz="2200" b="1" kern="1200" dirty="0">
            <a:solidFill>
              <a:srgbClr val="EF002A"/>
            </a:solidFill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EF002A"/>
            </a:solidFill>
          </a:endParaRPr>
        </a:p>
      </dsp:txBody>
      <dsp:txXfrm>
        <a:off x="28310" y="61404"/>
        <a:ext cx="2710366" cy="1626219"/>
      </dsp:txXfrm>
    </dsp:sp>
    <dsp:sp modelId="{FC76C602-F94B-458F-9DCF-815B7A5B5869}">
      <dsp:nvSpPr>
        <dsp:cNvPr id="0" name=""/>
        <dsp:cNvSpPr/>
      </dsp:nvSpPr>
      <dsp:spPr>
        <a:xfrm>
          <a:off x="1355183" y="1659098"/>
          <a:ext cx="3073045" cy="361294"/>
        </a:xfrm>
        <a:custGeom>
          <a:avLst/>
          <a:gdLst/>
          <a:ahLst/>
          <a:cxnLst/>
          <a:rect l="0" t="0" r="0" b="0"/>
          <a:pathLst>
            <a:path>
              <a:moveTo>
                <a:pt x="3073045" y="0"/>
              </a:moveTo>
              <a:lnTo>
                <a:pt x="3073045" y="197747"/>
              </a:lnTo>
              <a:lnTo>
                <a:pt x="0" y="197747"/>
              </a:lnTo>
              <a:lnTo>
                <a:pt x="0" y="361294"/>
              </a:lnTo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0" kern="1200"/>
        </a:p>
      </dsp:txBody>
      <dsp:txXfrm>
        <a:off x="2814257" y="1837958"/>
        <a:ext cx="154896" cy="3575"/>
      </dsp:txXfrm>
    </dsp:sp>
    <dsp:sp modelId="{7157E9AD-C1E5-4C49-9D4A-C621F17B7F05}">
      <dsp:nvSpPr>
        <dsp:cNvPr id="0" name=""/>
        <dsp:cNvSpPr/>
      </dsp:nvSpPr>
      <dsp:spPr>
        <a:xfrm>
          <a:off x="3073045" y="34679"/>
          <a:ext cx="2710366" cy="1626219"/>
        </a:xfrm>
        <a:prstGeom prst="rect">
          <a:avLst/>
        </a:prstGeom>
        <a:solidFill>
          <a:srgbClr val="FF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104" tIns="79884" rIns="76104" bIns="7988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>
              <a:solidFill>
                <a:srgbClr val="EF002A"/>
              </a:solidFill>
            </a:rPr>
            <a:t>Une </a:t>
          </a:r>
          <a:r>
            <a:rPr lang="en-CA" sz="2200" b="1" kern="1200" dirty="0" err="1">
              <a:solidFill>
                <a:srgbClr val="EF002A"/>
              </a:solidFill>
            </a:rPr>
            <a:t>garantie</a:t>
          </a:r>
          <a:r>
            <a:rPr lang="en-CA" sz="2200" b="1" kern="1200" dirty="0">
              <a:solidFill>
                <a:srgbClr val="EF002A"/>
              </a:solidFill>
            </a:rPr>
            <a:t> des </a:t>
          </a:r>
          <a:r>
            <a:rPr lang="en-CA" sz="2200" b="1" kern="1200" dirty="0" err="1">
              <a:solidFill>
                <a:srgbClr val="EF002A"/>
              </a:solidFill>
            </a:rPr>
            <a:t>heures</a:t>
          </a:r>
          <a:r>
            <a:rPr lang="en-CA" sz="2200" b="1" kern="1200" dirty="0">
              <a:solidFill>
                <a:srgbClr val="EF002A"/>
              </a:solidFill>
            </a:rPr>
            <a:t> de travail </a:t>
          </a:r>
        </a:p>
      </dsp:txBody>
      <dsp:txXfrm>
        <a:off x="3073045" y="34679"/>
        <a:ext cx="2710366" cy="1626219"/>
      </dsp:txXfrm>
    </dsp:sp>
    <dsp:sp modelId="{12C63CC5-5589-4EDE-95D0-17249A7AEDDB}">
      <dsp:nvSpPr>
        <dsp:cNvPr id="0" name=""/>
        <dsp:cNvSpPr/>
      </dsp:nvSpPr>
      <dsp:spPr>
        <a:xfrm>
          <a:off x="2708566" y="2785504"/>
          <a:ext cx="3320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80399"/>
              </a:moveTo>
              <a:lnTo>
                <a:pt x="183139" y="80399"/>
              </a:lnTo>
              <a:lnTo>
                <a:pt x="183139" y="45720"/>
              </a:lnTo>
              <a:lnTo>
                <a:pt x="332079" y="45720"/>
              </a:lnTo>
            </a:path>
          </a:pathLst>
        </a:custGeom>
        <a:noFill/>
        <a:ln w="6350" cap="flat" cmpd="sng" algn="ctr">
          <a:noFill/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2865497" y="2829436"/>
        <a:ext cx="18216" cy="3575"/>
      </dsp:txXfrm>
    </dsp:sp>
    <dsp:sp modelId="{E765DDA0-2561-41CC-A022-C35709FB966E}">
      <dsp:nvSpPr>
        <dsp:cNvPr id="0" name=""/>
        <dsp:cNvSpPr/>
      </dsp:nvSpPr>
      <dsp:spPr>
        <a:xfrm>
          <a:off x="0" y="2052793"/>
          <a:ext cx="2710366" cy="1626219"/>
        </a:xfrm>
        <a:prstGeom prst="rect">
          <a:avLst/>
        </a:prstGeom>
        <a:solidFill>
          <a:srgbClr val="FF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104" tIns="79884" rIns="76104" bIns="79884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 dirty="0">
            <a:solidFill>
              <a:srgbClr val="EF002A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EF002A"/>
              </a:solidFill>
            </a:rPr>
            <a:t>La révision de la formule de financement du personnel dans les bibliothèques scolaires et des ressources</a:t>
          </a:r>
          <a:endParaRPr lang="en-CA" sz="2000" b="1" kern="1200" dirty="0">
            <a:solidFill>
              <a:srgbClr val="EF002A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EF002A"/>
            </a:solidFill>
          </a:endParaRPr>
        </a:p>
      </dsp:txBody>
      <dsp:txXfrm>
        <a:off x="0" y="2052793"/>
        <a:ext cx="2710366" cy="1626219"/>
      </dsp:txXfrm>
    </dsp:sp>
    <dsp:sp modelId="{69FD44C4-9207-4E56-934D-6B2D739DFD8D}">
      <dsp:nvSpPr>
        <dsp:cNvPr id="0" name=""/>
        <dsp:cNvSpPr/>
      </dsp:nvSpPr>
      <dsp:spPr>
        <a:xfrm>
          <a:off x="3073045" y="2018114"/>
          <a:ext cx="2710366" cy="1626219"/>
        </a:xfrm>
        <a:prstGeom prst="rect">
          <a:avLst/>
        </a:prstGeom>
        <a:solidFill>
          <a:srgbClr val="FF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104" tIns="79884" rIns="76104" bIns="7988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solidFill>
                <a:srgbClr val="EF002A"/>
              </a:solidFill>
            </a:rPr>
            <a:t>F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b="1" kern="1200" dirty="0">
            <a:solidFill>
              <a:srgbClr val="EF002A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b="1" kern="1200" dirty="0">
              <a:solidFill>
                <a:srgbClr val="EF002A"/>
              </a:solidFill>
            </a:rPr>
            <a:t>Données facilement accessibles et précises du financement des bibliothèques et de leur utilisation</a:t>
          </a:r>
          <a:endParaRPr lang="en-CA" sz="2100" b="1" kern="1200" dirty="0">
            <a:solidFill>
              <a:srgbClr val="EF002A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rgbClr val="EF002A"/>
            </a:solidFill>
          </a:endParaRPr>
        </a:p>
      </dsp:txBody>
      <dsp:txXfrm>
        <a:off x="3073045" y="2018114"/>
        <a:ext cx="2710366" cy="16262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D6E5A-FC6D-47AC-BD93-15A8E8F688F2}">
      <dsp:nvSpPr>
        <dsp:cNvPr id="0" name=""/>
        <dsp:cNvSpPr/>
      </dsp:nvSpPr>
      <dsp:spPr>
        <a:xfrm>
          <a:off x="0" y="4552"/>
          <a:ext cx="684870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06003-1BCE-4CEA-8B41-A8A327A65E71}">
      <dsp:nvSpPr>
        <dsp:cNvPr id="0" name=""/>
        <dsp:cNvSpPr/>
      </dsp:nvSpPr>
      <dsp:spPr>
        <a:xfrm>
          <a:off x="0" y="4552"/>
          <a:ext cx="6848703" cy="1097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chemeClr val="bg1"/>
              </a:solidFill>
            </a:rPr>
            <a:t>Chaque élève </a:t>
          </a:r>
          <a:r>
            <a:rPr lang="fr-FR" sz="2200" b="0" kern="1200" dirty="0">
              <a:solidFill>
                <a:schemeClr val="bg1"/>
              </a:solidFill>
            </a:rPr>
            <a:t>de la province </a:t>
          </a:r>
          <a:r>
            <a:rPr lang="fr-FR" sz="2200" b="1" kern="1200" dirty="0">
              <a:solidFill>
                <a:schemeClr val="bg1"/>
              </a:solidFill>
            </a:rPr>
            <a:t>a droit </a:t>
          </a:r>
          <a:r>
            <a:rPr lang="fr-FR" sz="2200" b="0" kern="1200" dirty="0">
              <a:solidFill>
                <a:schemeClr val="bg1"/>
              </a:solidFill>
            </a:rPr>
            <a:t>à l'égalité aux ressources, soutien et accès à la bibliothèque</a:t>
          </a:r>
          <a:endParaRPr lang="en-US" sz="2200" b="0" kern="1200" dirty="0">
            <a:solidFill>
              <a:schemeClr val="bg1"/>
            </a:solidFill>
          </a:endParaRPr>
        </a:p>
      </dsp:txBody>
      <dsp:txXfrm>
        <a:off x="0" y="4552"/>
        <a:ext cx="6848703" cy="1097890"/>
      </dsp:txXfrm>
    </dsp:sp>
    <dsp:sp modelId="{759AF1A3-0BB5-49F6-A07F-3ED95096A40B}">
      <dsp:nvSpPr>
        <dsp:cNvPr id="0" name=""/>
        <dsp:cNvSpPr/>
      </dsp:nvSpPr>
      <dsp:spPr>
        <a:xfrm>
          <a:off x="0" y="1102442"/>
          <a:ext cx="684870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847CB-C4FB-4337-92C1-5798B14F9E42}">
      <dsp:nvSpPr>
        <dsp:cNvPr id="0" name=""/>
        <dsp:cNvSpPr/>
      </dsp:nvSpPr>
      <dsp:spPr>
        <a:xfrm>
          <a:off x="0" y="1182195"/>
          <a:ext cx="6848703" cy="1145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300" kern="1200" dirty="0">
            <a:solidFill>
              <a:schemeClr val="bg1"/>
            </a:solidFill>
          </a:endParaRPr>
        </a:p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chemeClr val="bg1"/>
              </a:solidFill>
            </a:rPr>
            <a:t>Certaines bibliothèques scolaires ont aussi peu que </a:t>
          </a:r>
          <a:r>
            <a:rPr lang="fr-FR" sz="2200" b="1" kern="1200" dirty="0">
              <a:solidFill>
                <a:schemeClr val="bg1"/>
              </a:solidFill>
            </a:rPr>
            <a:t>six heures par semaine et plus de la moitié ont moins de vingt et une heures.</a:t>
          </a:r>
          <a:endParaRPr lang="en-CA" sz="2200" b="1" kern="1200" dirty="0">
            <a:solidFill>
              <a:schemeClr val="bg1"/>
            </a:solidFill>
          </a:endParaRPr>
        </a:p>
        <a:p>
          <a:pPr marL="0" lvl="0" indent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 dirty="0">
            <a:solidFill>
              <a:schemeClr val="bg1"/>
            </a:solidFill>
          </a:endParaRPr>
        </a:p>
      </dsp:txBody>
      <dsp:txXfrm>
        <a:off x="0" y="1182195"/>
        <a:ext cx="6848703" cy="1145539"/>
      </dsp:txXfrm>
    </dsp:sp>
    <dsp:sp modelId="{02B76B21-24E2-4D39-A142-E0F9D12F4404}">
      <dsp:nvSpPr>
        <dsp:cNvPr id="0" name=""/>
        <dsp:cNvSpPr/>
      </dsp:nvSpPr>
      <dsp:spPr>
        <a:xfrm>
          <a:off x="0" y="2247982"/>
          <a:ext cx="684870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6C247-7DAF-45EC-80BA-3071CF43A8F3}">
      <dsp:nvSpPr>
        <dsp:cNvPr id="0" name=""/>
        <dsp:cNvSpPr/>
      </dsp:nvSpPr>
      <dsp:spPr>
        <a:xfrm>
          <a:off x="0" y="2547447"/>
          <a:ext cx="6848703" cy="1629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chemeClr val="bg1"/>
              </a:solidFill>
            </a:rPr>
            <a:t>Il est </a:t>
          </a:r>
          <a:r>
            <a:rPr lang="fr-FR" sz="2200" b="1" kern="1200" dirty="0">
              <a:solidFill>
                <a:schemeClr val="bg1"/>
              </a:solidFill>
            </a:rPr>
            <a:t>essentiel </a:t>
          </a:r>
          <a:r>
            <a:rPr lang="fr-FR" sz="2200" kern="1200" dirty="0">
              <a:solidFill>
                <a:schemeClr val="bg1"/>
              </a:solidFill>
            </a:rPr>
            <a:t>que toutes les bibliothèques scolaires soient </a:t>
          </a:r>
          <a:r>
            <a:rPr lang="fr-FR" sz="2200" b="1" kern="1200" dirty="0">
              <a:solidFill>
                <a:schemeClr val="bg1"/>
              </a:solidFill>
            </a:rPr>
            <a:t>dotées d’une préposée de bibliothèque scolaire à temps plein, 5 jours par semaine,  </a:t>
          </a:r>
          <a:r>
            <a:rPr lang="fr-FR" sz="2200" kern="1200" dirty="0">
              <a:solidFill>
                <a:schemeClr val="bg1"/>
              </a:solidFill>
            </a:rPr>
            <a:t>pour permettre aux élèves d'avoir un accès continu aux ressources et à l'expertise que leur fournit la </a:t>
          </a:r>
          <a:r>
            <a:rPr lang="fr-CA" sz="2200" kern="1200" dirty="0">
              <a:solidFill>
                <a:schemeClr val="bg1"/>
              </a:solidFill>
            </a:rPr>
            <a:t>préposée de bibliothèque.</a:t>
          </a:r>
          <a:endParaRPr lang="en-CA" sz="2200" kern="1200" dirty="0">
            <a:solidFill>
              <a:schemeClr val="bg1"/>
            </a:solidFill>
          </a:endParaRP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1" kern="1200" dirty="0">
            <a:solidFill>
              <a:schemeClr val="bg1"/>
            </a:solidFill>
          </a:endParaRPr>
        </a:p>
      </dsp:txBody>
      <dsp:txXfrm>
        <a:off x="0" y="2547447"/>
        <a:ext cx="6848703" cy="1629779"/>
      </dsp:txXfrm>
    </dsp:sp>
    <dsp:sp modelId="{17584300-5C8F-4210-B54E-034B3E44210E}">
      <dsp:nvSpPr>
        <dsp:cNvPr id="0" name=""/>
        <dsp:cNvSpPr/>
      </dsp:nvSpPr>
      <dsp:spPr>
        <a:xfrm>
          <a:off x="0" y="3877761"/>
          <a:ext cx="684870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14943-8524-46EF-9038-72FA7AC3FDDE}">
      <dsp:nvSpPr>
        <dsp:cNvPr id="0" name=""/>
        <dsp:cNvSpPr/>
      </dsp:nvSpPr>
      <dsp:spPr>
        <a:xfrm>
          <a:off x="0" y="4111679"/>
          <a:ext cx="6848703" cy="1210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chemeClr val="bg1"/>
              </a:solidFill>
            </a:rPr>
            <a:t>Les préposées de bibliothèques scolaires qualifiées sont capables d’aider les élèves dans leur sélection de matériel </a:t>
          </a:r>
          <a:r>
            <a:rPr lang="fr-FR" sz="2200" b="1" kern="1200" dirty="0">
              <a:solidFill>
                <a:schemeClr val="bg1"/>
              </a:solidFill>
            </a:rPr>
            <a:t>intéressant</a:t>
          </a:r>
          <a:r>
            <a:rPr lang="fr-FR" sz="2200" kern="1200" dirty="0">
              <a:solidFill>
                <a:schemeClr val="bg1"/>
              </a:solidFill>
            </a:rPr>
            <a:t> et </a:t>
          </a:r>
          <a:r>
            <a:rPr lang="fr-FR" sz="2200" b="1" kern="1200" dirty="0">
              <a:solidFill>
                <a:schemeClr val="bg1"/>
              </a:solidFill>
            </a:rPr>
            <a:t>accessible</a:t>
          </a:r>
          <a:r>
            <a:rPr lang="fr-FR" sz="2200" kern="1200" dirty="0">
              <a:solidFill>
                <a:schemeClr val="bg1"/>
              </a:solidFill>
            </a:rPr>
            <a:t>.</a:t>
          </a:r>
          <a:endParaRPr lang="en-CA" sz="2200" kern="1200" dirty="0">
            <a:solidFill>
              <a:schemeClr val="bg1"/>
            </a:solidFill>
          </a:endParaRP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300" b="1" kern="1200" dirty="0">
            <a:solidFill>
              <a:schemeClr val="bg1"/>
            </a:solidFill>
          </a:endParaRPr>
        </a:p>
      </dsp:txBody>
      <dsp:txXfrm>
        <a:off x="0" y="4111679"/>
        <a:ext cx="6848703" cy="1210881"/>
      </dsp:txXfrm>
    </dsp:sp>
    <dsp:sp modelId="{668E5ABF-F89F-4A38-BFA8-006C536ABEA1}">
      <dsp:nvSpPr>
        <dsp:cNvPr id="0" name=""/>
        <dsp:cNvSpPr/>
      </dsp:nvSpPr>
      <dsp:spPr>
        <a:xfrm>
          <a:off x="0" y="5088643"/>
          <a:ext cx="6848703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563ED-4E2C-4106-A109-8C7978507C08}">
      <dsp:nvSpPr>
        <dsp:cNvPr id="0" name=""/>
        <dsp:cNvSpPr/>
      </dsp:nvSpPr>
      <dsp:spPr>
        <a:xfrm>
          <a:off x="0" y="5088643"/>
          <a:ext cx="6848703" cy="1222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cs typeface="Calibri Light"/>
            </a:rPr>
            <a:t>Dans </a:t>
          </a:r>
          <a:r>
            <a:rPr lang="en-US" sz="2200" kern="1200" dirty="0" err="1">
              <a:solidFill>
                <a:schemeClr val="bg1"/>
              </a:solidFill>
              <a:cs typeface="Calibri Light"/>
            </a:rPr>
            <a:t>certaines</a:t>
          </a:r>
          <a:r>
            <a:rPr lang="en-US" sz="2200" kern="1200" dirty="0">
              <a:solidFill>
                <a:schemeClr val="bg1"/>
              </a:solidFill>
              <a:cs typeface="Calibri Light"/>
            </a:rPr>
            <a:t> </a:t>
          </a:r>
          <a:r>
            <a:rPr lang="en-US" sz="2200" kern="1200" dirty="0" err="1">
              <a:solidFill>
                <a:schemeClr val="bg1"/>
              </a:solidFill>
              <a:cs typeface="Calibri Light"/>
            </a:rPr>
            <a:t>écoles</a:t>
          </a:r>
          <a:r>
            <a:rPr lang="en-US" sz="2200" kern="1200" dirty="0">
              <a:solidFill>
                <a:schemeClr val="bg1"/>
              </a:solidFill>
              <a:cs typeface="Calibri Light"/>
            </a:rPr>
            <a:t>, </a:t>
          </a:r>
          <a:r>
            <a:rPr lang="en-US" sz="2200" kern="1200" dirty="0" err="1">
              <a:solidFill>
                <a:schemeClr val="bg1"/>
              </a:solidFill>
              <a:cs typeface="Calibri Light"/>
            </a:rPr>
            <a:t>comme</a:t>
          </a:r>
          <a:r>
            <a:rPr lang="en-US" sz="2200" kern="1200" dirty="0">
              <a:solidFill>
                <a:schemeClr val="bg1"/>
              </a:solidFill>
              <a:cs typeface="Calibri Light"/>
            </a:rPr>
            <a:t> par </a:t>
          </a:r>
          <a:r>
            <a:rPr lang="en-US" sz="2200" kern="1200" dirty="0" err="1">
              <a:solidFill>
                <a:schemeClr val="bg1"/>
              </a:solidFill>
              <a:cs typeface="Calibri Light"/>
            </a:rPr>
            <a:t>exemple</a:t>
          </a:r>
          <a:r>
            <a:rPr lang="en-US" sz="2200" kern="1200" dirty="0">
              <a:solidFill>
                <a:schemeClr val="bg1"/>
              </a:solidFill>
              <a:cs typeface="Calibri Light"/>
            </a:rPr>
            <a:t>, </a:t>
          </a:r>
          <a:r>
            <a:rPr lang="en-US" sz="2200" kern="1200" dirty="0" err="1">
              <a:solidFill>
                <a:schemeClr val="bg1"/>
              </a:solidFill>
              <a:cs typeface="Calibri Light"/>
            </a:rPr>
            <a:t>l’école</a:t>
          </a:r>
          <a:r>
            <a:rPr lang="en-US" sz="2200" kern="1200" dirty="0">
              <a:solidFill>
                <a:schemeClr val="bg1"/>
              </a:solidFill>
              <a:cs typeface="Calibri Light"/>
            </a:rPr>
            <a:t> “</a:t>
          </a:r>
          <a:r>
            <a:rPr lang="en-US" sz="2200" kern="1200" dirty="0" err="1">
              <a:solidFill>
                <a:schemeClr val="bg1"/>
              </a:solidFill>
            </a:rPr>
            <a:t>Cité</a:t>
          </a:r>
          <a:r>
            <a:rPr lang="en-US" sz="2200" kern="1200" dirty="0">
              <a:solidFill>
                <a:schemeClr val="bg1"/>
              </a:solidFill>
            </a:rPr>
            <a:t> des </a:t>
          </a:r>
          <a:r>
            <a:rPr lang="en-US" sz="2200" kern="1200" dirty="0" err="1">
              <a:solidFill>
                <a:schemeClr val="bg1"/>
              </a:solidFill>
            </a:rPr>
            <a:t>jeunes</a:t>
          </a:r>
          <a:r>
            <a:rPr lang="en-US" sz="2200" kern="1200" dirty="0">
              <a:solidFill>
                <a:schemeClr val="bg1"/>
              </a:solidFill>
            </a:rPr>
            <a:t>’’ </a:t>
          </a:r>
          <a:r>
            <a:rPr lang="en-US" sz="2200" kern="1200" dirty="0" err="1">
              <a:solidFill>
                <a:schemeClr val="bg1"/>
              </a:solidFill>
            </a:rPr>
            <a:t>d’Edmundston</a:t>
          </a:r>
          <a:r>
            <a:rPr lang="en-US" sz="2200" kern="1200" dirty="0">
              <a:solidFill>
                <a:schemeClr val="bg1"/>
              </a:solidFill>
            </a:rPr>
            <a:t>, les </a:t>
          </a:r>
          <a:r>
            <a:rPr lang="en-US" sz="2200" kern="1200" dirty="0" err="1">
              <a:solidFill>
                <a:schemeClr val="bg1"/>
              </a:solidFill>
            </a:rPr>
            <a:t>préposées</a:t>
          </a:r>
          <a:r>
            <a:rPr lang="en-US" sz="2200" kern="1200" dirty="0">
              <a:solidFill>
                <a:schemeClr val="bg1"/>
              </a:solidFill>
            </a:rPr>
            <a:t> de </a:t>
          </a:r>
          <a:r>
            <a:rPr lang="en-US" sz="2200" kern="1200" dirty="0" err="1">
              <a:solidFill>
                <a:schemeClr val="bg1"/>
              </a:solidFill>
            </a:rPr>
            <a:t>bibliothèques</a:t>
          </a:r>
          <a:r>
            <a:rPr lang="en-US" sz="2200" kern="1200" dirty="0">
              <a:solidFill>
                <a:schemeClr val="bg1"/>
              </a:solidFill>
            </a:rPr>
            <a:t> </a:t>
          </a:r>
          <a:r>
            <a:rPr lang="en-US" sz="2200" kern="1200" dirty="0" err="1">
              <a:solidFill>
                <a:schemeClr val="bg1"/>
              </a:solidFill>
            </a:rPr>
            <a:t>scolaires</a:t>
          </a:r>
          <a:r>
            <a:rPr lang="en-US" sz="2200" kern="1200" dirty="0">
              <a:solidFill>
                <a:schemeClr val="bg1"/>
              </a:solidFill>
            </a:rPr>
            <a:t> </a:t>
          </a:r>
          <a:r>
            <a:rPr lang="en-US" sz="2200" b="1" kern="1200" dirty="0" err="1">
              <a:solidFill>
                <a:schemeClr val="bg1"/>
              </a:solidFill>
            </a:rPr>
            <a:t>gèrent</a:t>
          </a:r>
          <a:r>
            <a:rPr lang="en-US" sz="2200" b="1" kern="1200" dirty="0">
              <a:solidFill>
                <a:schemeClr val="bg1"/>
              </a:solidFill>
            </a:rPr>
            <a:t> le </a:t>
          </a:r>
          <a:r>
            <a:rPr lang="en-US" sz="2200" b="1" kern="1200" dirty="0" err="1">
              <a:solidFill>
                <a:schemeClr val="bg1"/>
              </a:solidFill>
            </a:rPr>
            <a:t>système</a:t>
          </a:r>
          <a:r>
            <a:rPr lang="en-US" sz="2200" b="1" kern="1200" dirty="0">
              <a:solidFill>
                <a:schemeClr val="bg1"/>
              </a:solidFill>
            </a:rPr>
            <a:t> </a:t>
          </a:r>
          <a:r>
            <a:rPr lang="en-US" sz="2200" b="1" kern="1200" dirty="0" err="1">
              <a:solidFill>
                <a:schemeClr val="bg1"/>
              </a:solidFill>
            </a:rPr>
            <a:t>d’impression</a:t>
          </a:r>
          <a:r>
            <a:rPr lang="en-US" sz="2200" b="1" kern="1200" dirty="0">
              <a:solidFill>
                <a:schemeClr val="bg1"/>
              </a:solidFill>
            </a:rPr>
            <a:t> pour les </a:t>
          </a:r>
          <a:r>
            <a:rPr lang="en-US" sz="2200" b="1" kern="1200" dirty="0" err="1">
              <a:solidFill>
                <a:schemeClr val="bg1"/>
              </a:solidFill>
            </a:rPr>
            <a:t>élèves</a:t>
          </a:r>
          <a:r>
            <a:rPr lang="en-US" sz="2200" b="1" kern="1200" dirty="0">
              <a:solidFill>
                <a:schemeClr val="bg1"/>
              </a:solidFill>
            </a:rPr>
            <a:t>.  </a:t>
          </a:r>
        </a:p>
      </dsp:txBody>
      <dsp:txXfrm>
        <a:off x="0" y="5088643"/>
        <a:ext cx="6848703" cy="12225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CD836-48B6-4662-AA8E-80B63F82ACA8}">
      <dsp:nvSpPr>
        <dsp:cNvPr id="0" name=""/>
        <dsp:cNvSpPr/>
      </dsp:nvSpPr>
      <dsp:spPr>
        <a:xfrm>
          <a:off x="0" y="2862587"/>
          <a:ext cx="6698922" cy="469369"/>
        </a:xfrm>
        <a:prstGeom prst="rect">
          <a:avLst/>
        </a:prstGeom>
        <a:solidFill>
          <a:srgbClr val="EF00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 err="1"/>
            <a:t>Bibliothèques</a:t>
          </a:r>
          <a:r>
            <a:rPr lang="en-CA" sz="1500" b="1" kern="1200" dirty="0"/>
            <a:t> </a:t>
          </a:r>
          <a:r>
            <a:rPr lang="en-CA" sz="1500" b="1" kern="1200" dirty="0" err="1"/>
            <a:t>scolaires</a:t>
          </a:r>
          <a:endParaRPr lang="en-CA" sz="1500" b="1" kern="1200" dirty="0"/>
        </a:p>
      </dsp:txBody>
      <dsp:txXfrm>
        <a:off x="0" y="2862587"/>
        <a:ext cx="6698922" cy="253459"/>
      </dsp:txXfrm>
    </dsp:sp>
    <dsp:sp modelId="{89D91EC6-FC2B-4B06-8544-BB0FF5CE83F4}">
      <dsp:nvSpPr>
        <dsp:cNvPr id="0" name=""/>
        <dsp:cNvSpPr/>
      </dsp:nvSpPr>
      <dsp:spPr>
        <a:xfrm>
          <a:off x="0" y="3105066"/>
          <a:ext cx="6698922" cy="215910"/>
        </a:xfrm>
        <a:prstGeom prst="rect">
          <a:avLst/>
        </a:prstGeom>
        <a:solidFill>
          <a:srgbClr val="FCCCD4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solidFill>
                <a:srgbClr val="EF002A"/>
              </a:solidFill>
            </a:rPr>
            <a:t>La direction de </a:t>
          </a:r>
          <a:r>
            <a:rPr lang="en-CA" sz="1600" kern="1200" dirty="0" err="1">
              <a:solidFill>
                <a:srgbClr val="EF002A"/>
              </a:solidFill>
            </a:rPr>
            <a:t>l’école</a:t>
          </a:r>
          <a:r>
            <a:rPr lang="en-CA" sz="1600" kern="1200" dirty="0">
              <a:solidFill>
                <a:srgbClr val="EF002A"/>
              </a:solidFill>
            </a:rPr>
            <a:t> attribute le </a:t>
          </a:r>
          <a:r>
            <a:rPr lang="en-CA" sz="1600" kern="1200" dirty="0" err="1">
              <a:solidFill>
                <a:srgbClr val="EF002A"/>
              </a:solidFill>
            </a:rPr>
            <a:t>financement</a:t>
          </a:r>
          <a:r>
            <a:rPr lang="en-CA" sz="1600" kern="1200" dirty="0">
              <a:solidFill>
                <a:srgbClr val="EF002A"/>
              </a:solidFill>
            </a:rPr>
            <a:t> de la </a:t>
          </a:r>
          <a:r>
            <a:rPr lang="en-CA" sz="1600" kern="1200" dirty="0" err="1">
              <a:solidFill>
                <a:srgbClr val="EF002A"/>
              </a:solidFill>
            </a:rPr>
            <a:t>bibliothèque</a:t>
          </a:r>
          <a:r>
            <a:rPr lang="en-CA" sz="1600" kern="1200" dirty="0">
              <a:solidFill>
                <a:srgbClr val="EF002A"/>
              </a:solidFill>
            </a:rPr>
            <a:t> </a:t>
          </a:r>
          <a:r>
            <a:rPr lang="en-CA" sz="1600" kern="1200" dirty="0" err="1">
              <a:solidFill>
                <a:srgbClr val="EF002A"/>
              </a:solidFill>
            </a:rPr>
            <a:t>scolaire</a:t>
          </a:r>
          <a:endParaRPr lang="en-CA" sz="1600" kern="1200" dirty="0">
            <a:solidFill>
              <a:srgbClr val="EF002A"/>
            </a:solidFill>
          </a:endParaRPr>
        </a:p>
      </dsp:txBody>
      <dsp:txXfrm>
        <a:off x="0" y="3105066"/>
        <a:ext cx="6698922" cy="215910"/>
      </dsp:txXfrm>
    </dsp:sp>
    <dsp:sp modelId="{E6FC7255-8C74-4601-9E9C-89D2FA457787}">
      <dsp:nvSpPr>
        <dsp:cNvPr id="0" name=""/>
        <dsp:cNvSpPr/>
      </dsp:nvSpPr>
      <dsp:spPr>
        <a:xfrm rot="10800000">
          <a:off x="0" y="2146143"/>
          <a:ext cx="6698922" cy="721890"/>
        </a:xfrm>
        <a:prstGeom prst="upArrowCallout">
          <a:avLst/>
        </a:prstGeom>
        <a:solidFill>
          <a:srgbClr val="EF00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 err="1"/>
            <a:t>Écoles</a:t>
          </a:r>
          <a:r>
            <a:rPr lang="en-CA" sz="1500" b="1" kern="1200" dirty="0"/>
            <a:t> </a:t>
          </a:r>
          <a:r>
            <a:rPr lang="en-CA" sz="1500" b="1" kern="1200" dirty="0" err="1"/>
            <a:t>primaires</a:t>
          </a:r>
          <a:r>
            <a:rPr lang="en-CA" sz="1500" b="1" kern="1200" dirty="0"/>
            <a:t> et </a:t>
          </a:r>
          <a:r>
            <a:rPr lang="en-CA" sz="1500" b="1" kern="1200" dirty="0" err="1"/>
            <a:t>secondaire</a:t>
          </a:r>
          <a:r>
            <a:rPr lang="en-CA" sz="1500" b="1" kern="1200" dirty="0"/>
            <a:t> (213 anglophones et 90 francophones)</a:t>
          </a:r>
        </a:p>
      </dsp:txBody>
      <dsp:txXfrm rot="-10800000">
        <a:off x="0" y="2146143"/>
        <a:ext cx="6698922" cy="253383"/>
      </dsp:txXfrm>
    </dsp:sp>
    <dsp:sp modelId="{2786A493-BA31-4BB2-90FC-84429F2B033D}">
      <dsp:nvSpPr>
        <dsp:cNvPr id="0" name=""/>
        <dsp:cNvSpPr/>
      </dsp:nvSpPr>
      <dsp:spPr>
        <a:xfrm>
          <a:off x="0" y="2399527"/>
          <a:ext cx="6698922" cy="215845"/>
        </a:xfrm>
        <a:prstGeom prst="rect">
          <a:avLst/>
        </a:prstGeom>
        <a:solidFill>
          <a:srgbClr val="FCCCD4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 err="1">
              <a:solidFill>
                <a:srgbClr val="EF002A"/>
              </a:solidFill>
            </a:rPr>
            <a:t>Chaque</a:t>
          </a:r>
          <a:r>
            <a:rPr lang="en-CA" sz="1500" kern="1200" dirty="0">
              <a:solidFill>
                <a:srgbClr val="EF002A"/>
              </a:solidFill>
            </a:rPr>
            <a:t> </a:t>
          </a:r>
          <a:r>
            <a:rPr lang="en-CA" sz="1500" kern="1200" dirty="0" err="1">
              <a:solidFill>
                <a:srgbClr val="EF002A"/>
              </a:solidFill>
            </a:rPr>
            <a:t>école</a:t>
          </a:r>
          <a:r>
            <a:rPr lang="en-CA" sz="1500" kern="1200" dirty="0">
              <a:solidFill>
                <a:srgbClr val="EF002A"/>
              </a:solidFill>
            </a:rPr>
            <a:t> </a:t>
          </a:r>
          <a:r>
            <a:rPr lang="en-CA" sz="1500" kern="1200" dirty="0" err="1">
              <a:solidFill>
                <a:srgbClr val="EF002A"/>
              </a:solidFill>
            </a:rPr>
            <a:t>obtient</a:t>
          </a:r>
          <a:r>
            <a:rPr lang="en-CA" sz="1500" kern="1200" dirty="0">
              <a:solidFill>
                <a:srgbClr val="EF002A"/>
              </a:solidFill>
            </a:rPr>
            <a:t> un </a:t>
          </a:r>
          <a:r>
            <a:rPr lang="en-CA" sz="1500" kern="1200" dirty="0" err="1">
              <a:solidFill>
                <a:srgbClr val="EF002A"/>
              </a:solidFill>
            </a:rPr>
            <a:t>financement</a:t>
          </a:r>
          <a:r>
            <a:rPr lang="en-CA" sz="1500" kern="1200" dirty="0">
              <a:solidFill>
                <a:srgbClr val="EF002A"/>
              </a:solidFill>
            </a:rPr>
            <a:t> par </a:t>
          </a:r>
          <a:r>
            <a:rPr lang="en-CA" sz="1500" kern="1200" dirty="0" err="1">
              <a:solidFill>
                <a:srgbClr val="EF002A"/>
              </a:solidFill>
            </a:rPr>
            <a:t>élève</a:t>
          </a:r>
          <a:endParaRPr lang="en-CA" sz="1500" kern="1200" dirty="0">
            <a:solidFill>
              <a:srgbClr val="EF002A"/>
            </a:solidFill>
          </a:endParaRPr>
        </a:p>
      </dsp:txBody>
      <dsp:txXfrm>
        <a:off x="0" y="2399527"/>
        <a:ext cx="6698922" cy="215845"/>
      </dsp:txXfrm>
    </dsp:sp>
    <dsp:sp modelId="{CED8AC9D-702E-4213-9325-334AE883F4C1}">
      <dsp:nvSpPr>
        <dsp:cNvPr id="0" name=""/>
        <dsp:cNvSpPr/>
      </dsp:nvSpPr>
      <dsp:spPr>
        <a:xfrm rot="10800000">
          <a:off x="0" y="1417115"/>
          <a:ext cx="6698922" cy="721890"/>
        </a:xfrm>
        <a:prstGeom prst="upArrowCallout">
          <a:avLst/>
        </a:prstGeom>
        <a:solidFill>
          <a:srgbClr val="EF00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/>
            <a:t>Districts </a:t>
          </a:r>
          <a:r>
            <a:rPr lang="en-CA" sz="1500" b="1" kern="1200" dirty="0" err="1"/>
            <a:t>scolaires</a:t>
          </a:r>
          <a:r>
            <a:rPr lang="en-CA" sz="1500" b="1" kern="1200" dirty="0"/>
            <a:t> (4 anglophones, 3 francophones)</a:t>
          </a:r>
        </a:p>
      </dsp:txBody>
      <dsp:txXfrm rot="-10800000">
        <a:off x="0" y="1417115"/>
        <a:ext cx="6698922" cy="253383"/>
      </dsp:txXfrm>
    </dsp:sp>
    <dsp:sp modelId="{7FD392A7-6821-4088-B1B7-3685324D9B95}">
      <dsp:nvSpPr>
        <dsp:cNvPr id="0" name=""/>
        <dsp:cNvSpPr/>
      </dsp:nvSpPr>
      <dsp:spPr>
        <a:xfrm>
          <a:off x="0" y="1684677"/>
          <a:ext cx="6698922" cy="215845"/>
        </a:xfrm>
        <a:prstGeom prst="rect">
          <a:avLst/>
        </a:prstGeom>
        <a:solidFill>
          <a:srgbClr val="FCCCD4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 err="1">
              <a:solidFill>
                <a:srgbClr val="EF002A"/>
              </a:solidFill>
            </a:rPr>
            <a:t>Ont</a:t>
          </a:r>
          <a:r>
            <a:rPr lang="en-CA" sz="1500" kern="1200" dirty="0">
              <a:solidFill>
                <a:srgbClr val="EF002A"/>
              </a:solidFill>
            </a:rPr>
            <a:t> </a:t>
          </a:r>
          <a:r>
            <a:rPr lang="en-CA" sz="1500" kern="1200" dirty="0" err="1">
              <a:solidFill>
                <a:srgbClr val="EF002A"/>
              </a:solidFill>
            </a:rPr>
            <a:t>obtenu</a:t>
          </a:r>
          <a:r>
            <a:rPr lang="en-CA" sz="1500" kern="1200" dirty="0">
              <a:solidFill>
                <a:srgbClr val="EF002A"/>
              </a:solidFill>
            </a:rPr>
            <a:t> un </a:t>
          </a:r>
          <a:r>
            <a:rPr lang="en-CA" sz="1500" kern="1200" dirty="0" err="1">
              <a:solidFill>
                <a:srgbClr val="EF002A"/>
              </a:solidFill>
            </a:rPr>
            <a:t>financement</a:t>
          </a:r>
          <a:r>
            <a:rPr lang="en-CA" sz="1500" kern="1200" dirty="0">
              <a:solidFill>
                <a:srgbClr val="EF002A"/>
              </a:solidFill>
            </a:rPr>
            <a:t> de 1 088 363 000$ (2018-2019)</a:t>
          </a:r>
        </a:p>
      </dsp:txBody>
      <dsp:txXfrm>
        <a:off x="0" y="1684677"/>
        <a:ext cx="6698922" cy="215845"/>
      </dsp:txXfrm>
    </dsp:sp>
    <dsp:sp modelId="{F9630860-2C56-44F7-9926-ED31535FC603}">
      <dsp:nvSpPr>
        <dsp:cNvPr id="0" name=""/>
        <dsp:cNvSpPr/>
      </dsp:nvSpPr>
      <dsp:spPr>
        <a:xfrm rot="10800000">
          <a:off x="0" y="716443"/>
          <a:ext cx="6698922" cy="721890"/>
        </a:xfrm>
        <a:prstGeom prst="upArrowCallout">
          <a:avLst/>
        </a:prstGeom>
        <a:solidFill>
          <a:srgbClr val="EF00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b="1" kern="1200" dirty="0" err="1"/>
            <a:t>Départment</a:t>
          </a:r>
          <a:r>
            <a:rPr lang="en-CA" sz="1500" b="1" kern="1200" dirty="0"/>
            <a:t> de </a:t>
          </a:r>
          <a:r>
            <a:rPr lang="en-CA" sz="1500" b="1" kern="1200" dirty="0" err="1"/>
            <a:t>l’éducation</a:t>
          </a:r>
          <a:r>
            <a:rPr lang="en-CA" sz="1500" b="1" kern="1200" dirty="0"/>
            <a:t> et du </a:t>
          </a:r>
          <a:r>
            <a:rPr lang="en-CA" sz="1500" b="1" kern="1200" dirty="0" err="1"/>
            <a:t>développement</a:t>
          </a:r>
          <a:r>
            <a:rPr lang="en-CA" sz="1500" b="1" kern="1200" dirty="0"/>
            <a:t> de la petite </a:t>
          </a:r>
          <a:r>
            <a:rPr lang="en-CA" sz="1500" b="1" kern="1200" dirty="0" err="1"/>
            <a:t>enfance</a:t>
          </a:r>
          <a:endParaRPr lang="en-CA" sz="1500" b="1" kern="1200" dirty="0"/>
        </a:p>
      </dsp:txBody>
      <dsp:txXfrm rot="-10800000">
        <a:off x="0" y="716443"/>
        <a:ext cx="6698922" cy="253383"/>
      </dsp:txXfrm>
    </dsp:sp>
    <dsp:sp modelId="{C0BD9EA8-A093-419A-B747-8779EF7F178D}">
      <dsp:nvSpPr>
        <dsp:cNvPr id="0" name=""/>
        <dsp:cNvSpPr/>
      </dsp:nvSpPr>
      <dsp:spPr>
        <a:xfrm>
          <a:off x="0" y="969826"/>
          <a:ext cx="6698922" cy="215845"/>
        </a:xfrm>
        <a:prstGeom prst="rect">
          <a:avLst/>
        </a:prstGeom>
        <a:solidFill>
          <a:srgbClr val="FCCCD4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 dirty="0">
              <a:solidFill>
                <a:srgbClr val="EF002A"/>
              </a:solidFill>
            </a:rPr>
            <a:t>A </a:t>
          </a:r>
          <a:r>
            <a:rPr lang="en-CA" sz="1500" kern="1200" dirty="0" err="1">
              <a:solidFill>
                <a:srgbClr val="EF002A"/>
              </a:solidFill>
            </a:rPr>
            <a:t>obtenu</a:t>
          </a:r>
          <a:r>
            <a:rPr lang="en-CA" sz="1500" kern="1200" dirty="0">
              <a:solidFill>
                <a:srgbClr val="EF002A"/>
              </a:solidFill>
            </a:rPr>
            <a:t> un </a:t>
          </a:r>
          <a:r>
            <a:rPr lang="en-CA" sz="1500" kern="1200" dirty="0" err="1">
              <a:solidFill>
                <a:srgbClr val="EF002A"/>
              </a:solidFill>
            </a:rPr>
            <a:t>financement</a:t>
          </a:r>
          <a:r>
            <a:rPr lang="en-CA" sz="1500" kern="1200" dirty="0">
              <a:solidFill>
                <a:srgbClr val="EF002A"/>
              </a:solidFill>
            </a:rPr>
            <a:t> de 1 258 007 000$ (2018-2019)</a:t>
          </a:r>
        </a:p>
      </dsp:txBody>
      <dsp:txXfrm>
        <a:off x="0" y="969826"/>
        <a:ext cx="6698922" cy="215845"/>
      </dsp:txXfrm>
    </dsp:sp>
    <dsp:sp modelId="{2EFC01F5-F1AD-41A7-AC2E-B78B7918A7D0}">
      <dsp:nvSpPr>
        <dsp:cNvPr id="0" name=""/>
        <dsp:cNvSpPr/>
      </dsp:nvSpPr>
      <dsp:spPr>
        <a:xfrm rot="10800000">
          <a:off x="0" y="17907"/>
          <a:ext cx="6698922" cy="721890"/>
        </a:xfrm>
        <a:prstGeom prst="upArrowCallout">
          <a:avLst/>
        </a:prstGeom>
        <a:solidFill>
          <a:srgbClr val="EF00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b="1" kern="1200" dirty="0" err="1"/>
            <a:t>Gouvernement</a:t>
          </a:r>
          <a:r>
            <a:rPr lang="en-CA" sz="2200" b="1" kern="1200" dirty="0"/>
            <a:t> du Nouveau-Brunswick</a:t>
          </a:r>
        </a:p>
      </dsp:txBody>
      <dsp:txXfrm rot="10800000">
        <a:off x="0" y="17907"/>
        <a:ext cx="6698922" cy="4690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4D7C0-A38F-4322-8EC4-49DEFF6E41C0}">
      <dsp:nvSpPr>
        <dsp:cNvPr id="0" name=""/>
        <dsp:cNvSpPr/>
      </dsp:nvSpPr>
      <dsp:spPr>
        <a:xfrm>
          <a:off x="0" y="1923"/>
          <a:ext cx="1066946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9F6C0-A4BD-4E75-8A4B-E11E52EB0F87}">
      <dsp:nvSpPr>
        <dsp:cNvPr id="0" name=""/>
        <dsp:cNvSpPr/>
      </dsp:nvSpPr>
      <dsp:spPr>
        <a:xfrm>
          <a:off x="0" y="1923"/>
          <a:ext cx="3094783" cy="3936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b="1" i="0" kern="1200" dirty="0">
              <a:solidFill>
                <a:srgbClr val="EF002A"/>
              </a:solidFill>
            </a:rPr>
            <a:t>Les bibliothèques scolaires dotées de personnel sont des ressources d'apprentissage essentielles qui fournissent:</a:t>
          </a:r>
          <a:endParaRPr lang="en-CA" sz="3000" b="1" i="0" kern="1200" dirty="0">
            <a:solidFill>
              <a:srgbClr val="EF002A"/>
            </a:solidFill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4000" b="1" i="0" kern="1200" dirty="0">
            <a:solidFill>
              <a:srgbClr val="EF002A"/>
            </a:solidFill>
          </a:endParaRPr>
        </a:p>
      </dsp:txBody>
      <dsp:txXfrm>
        <a:off x="0" y="1923"/>
        <a:ext cx="3094783" cy="3936464"/>
      </dsp:txXfrm>
    </dsp:sp>
    <dsp:sp modelId="{4C423190-BC4B-44AB-923A-8BB0B5C92495}">
      <dsp:nvSpPr>
        <dsp:cNvPr id="0" name=""/>
        <dsp:cNvSpPr/>
      </dsp:nvSpPr>
      <dsp:spPr>
        <a:xfrm>
          <a:off x="3242711" y="17709"/>
          <a:ext cx="7426739" cy="9590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b="1" kern="1200" dirty="0">
              <a:solidFill>
                <a:srgbClr val="EF002A"/>
              </a:solidFill>
            </a:rPr>
            <a:t>Des services directs aux élèves en collaborant avec d'autres pour améliorer </a:t>
          </a:r>
          <a:r>
            <a:rPr lang="fr-FR" sz="1900" b="0" kern="1200" dirty="0">
              <a:solidFill>
                <a:srgbClr val="EF002A"/>
              </a:solidFill>
            </a:rPr>
            <a:t>le programme d'études, appuyer les stratégies d'apprentissage et aider les élèves à utiliser les </a:t>
          </a:r>
          <a:r>
            <a:rPr lang="fr-FR" sz="1900" b="1" kern="1200" dirty="0">
              <a:solidFill>
                <a:srgbClr val="EF002A"/>
              </a:solidFill>
            </a:rPr>
            <a:t>compétences d'apprentissage essentielles nécessaires </a:t>
          </a:r>
          <a:r>
            <a:rPr lang="fr-FR" sz="1900" b="0" kern="1200" dirty="0">
              <a:solidFill>
                <a:srgbClr val="EF002A"/>
              </a:solidFill>
            </a:rPr>
            <a:t>au 21ième siècle</a:t>
          </a:r>
          <a:r>
            <a:rPr lang="fr-FR" sz="1900" b="1" kern="1200" dirty="0">
              <a:solidFill>
                <a:srgbClr val="EF002A"/>
              </a:solidFill>
            </a:rPr>
            <a:t>.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900" b="1" kern="1200" dirty="0">
            <a:solidFill>
              <a:srgbClr val="EF002A"/>
            </a:solidFill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000" b="1" kern="1200" dirty="0">
            <a:solidFill>
              <a:srgbClr val="EF002A"/>
            </a:solidFill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000" b="1" kern="1200" dirty="0">
            <a:solidFill>
              <a:srgbClr val="EF002A"/>
            </a:solidFill>
          </a:endParaRPr>
        </a:p>
      </dsp:txBody>
      <dsp:txXfrm>
        <a:off x="3242711" y="17709"/>
        <a:ext cx="7426739" cy="959093"/>
      </dsp:txXfrm>
    </dsp:sp>
    <dsp:sp modelId="{B9348331-B9EA-4B48-ADAB-0851ADD9D84A}">
      <dsp:nvSpPr>
        <dsp:cNvPr id="0" name=""/>
        <dsp:cNvSpPr/>
      </dsp:nvSpPr>
      <dsp:spPr>
        <a:xfrm>
          <a:off x="3100813" y="1159562"/>
          <a:ext cx="75686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4A0E2-D22F-466D-97A3-083CD5A40367}">
      <dsp:nvSpPr>
        <dsp:cNvPr id="0" name=""/>
        <dsp:cNvSpPr/>
      </dsp:nvSpPr>
      <dsp:spPr>
        <a:xfrm>
          <a:off x="3236696" y="1106905"/>
          <a:ext cx="7426739" cy="979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solidFill>
                <a:srgbClr val="EF002A"/>
              </a:solidFill>
            </a:rPr>
            <a:t>L'amélioration des bibliothèques scolaires améliorerait les capacités de lecture, d'écriture et d ’apprentissage tout au long de la vie</a:t>
          </a:r>
          <a:r>
            <a:rPr lang="fr-FR" sz="2000" b="0" kern="1200" dirty="0">
              <a:solidFill>
                <a:srgbClr val="EF002A"/>
              </a:solidFill>
            </a:rPr>
            <a:t>. Les préposées des bibliothèques scolaires sont une </a:t>
          </a:r>
          <a:r>
            <a:rPr lang="fr-FR" sz="2000" b="1" kern="1200" dirty="0">
              <a:solidFill>
                <a:srgbClr val="EF002A"/>
              </a:solidFill>
            </a:rPr>
            <a:t>partie essentielle </a:t>
          </a:r>
          <a:r>
            <a:rPr lang="fr-FR" sz="2000" b="0" kern="1200" dirty="0">
              <a:solidFill>
                <a:srgbClr val="EF002A"/>
              </a:solidFill>
            </a:rPr>
            <a:t>du système d’éducation.</a:t>
          </a:r>
          <a:endParaRPr lang="en-CA" sz="2000" b="0" kern="1200" dirty="0">
            <a:solidFill>
              <a:srgbClr val="EF002A"/>
            </a:solidFill>
          </a:endParaRPr>
        </a:p>
      </dsp:txBody>
      <dsp:txXfrm>
        <a:off x="3236696" y="1106905"/>
        <a:ext cx="7426739" cy="979138"/>
      </dsp:txXfrm>
    </dsp:sp>
    <dsp:sp modelId="{BCF4D978-9457-49F6-A310-C1324439F880}">
      <dsp:nvSpPr>
        <dsp:cNvPr id="0" name=""/>
        <dsp:cNvSpPr/>
      </dsp:nvSpPr>
      <dsp:spPr>
        <a:xfrm>
          <a:off x="3100813" y="2350118"/>
          <a:ext cx="75686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D4ADD1-0DC0-4829-8632-F558532079EF}">
      <dsp:nvSpPr>
        <dsp:cNvPr id="0" name=""/>
        <dsp:cNvSpPr/>
      </dsp:nvSpPr>
      <dsp:spPr>
        <a:xfrm>
          <a:off x="3242725" y="1988955"/>
          <a:ext cx="7426739" cy="887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0" kern="1200" dirty="0">
            <a:solidFill>
              <a:srgbClr val="EF002A"/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solidFill>
                <a:srgbClr val="EF002A"/>
              </a:solidFill>
            </a:rPr>
            <a:t>La </a:t>
          </a:r>
          <a:r>
            <a:rPr lang="fr-FR" sz="2000" b="1" kern="1200" dirty="0">
              <a:solidFill>
                <a:srgbClr val="EF002A"/>
              </a:solidFill>
            </a:rPr>
            <a:t>promotion</a:t>
          </a:r>
          <a:r>
            <a:rPr lang="fr-FR" sz="2000" b="0" kern="1200" dirty="0">
              <a:solidFill>
                <a:srgbClr val="EF002A"/>
              </a:solidFill>
            </a:rPr>
            <a:t> de l'amour de la lecture dans un environnement </a:t>
          </a:r>
          <a:r>
            <a:rPr lang="fr-FR" sz="2000" b="1" kern="1200" dirty="0">
              <a:solidFill>
                <a:srgbClr val="EF002A"/>
              </a:solidFill>
            </a:rPr>
            <a:t>chaleureux, stimulant et sécuritaire.</a:t>
          </a:r>
          <a:endParaRPr lang="en-CA" sz="2000" b="1" kern="1200" dirty="0">
            <a:solidFill>
              <a:srgbClr val="EF002A"/>
            </a:solidFill>
          </a:endParaRPr>
        </a:p>
      </dsp:txBody>
      <dsp:txXfrm>
        <a:off x="3242725" y="1988955"/>
        <a:ext cx="7426739" cy="887754"/>
      </dsp:txXfrm>
    </dsp:sp>
    <dsp:sp modelId="{89CEF566-7C14-4A83-A5AD-9878AF700AAE}">
      <dsp:nvSpPr>
        <dsp:cNvPr id="0" name=""/>
        <dsp:cNvSpPr/>
      </dsp:nvSpPr>
      <dsp:spPr>
        <a:xfrm>
          <a:off x="3100813" y="3177369"/>
          <a:ext cx="75686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28ED0D-7D9B-47C0-8C41-20C68C14070C}">
      <dsp:nvSpPr>
        <dsp:cNvPr id="0" name=""/>
        <dsp:cNvSpPr/>
      </dsp:nvSpPr>
      <dsp:spPr>
        <a:xfrm>
          <a:off x="3236696" y="3107518"/>
          <a:ext cx="7426739" cy="7407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solidFill>
                <a:srgbClr val="EF002A"/>
              </a:solidFill>
            </a:rPr>
            <a:t>Permet aux élèves d'être des lecteurs enthousiastes</a:t>
          </a:r>
          <a:endParaRPr lang="en-CA" sz="2000" b="0" kern="1200" dirty="0">
            <a:solidFill>
              <a:srgbClr val="EF002A"/>
            </a:solidFill>
          </a:endParaRPr>
        </a:p>
      </dsp:txBody>
      <dsp:txXfrm>
        <a:off x="3236696" y="3107518"/>
        <a:ext cx="7426739" cy="740773"/>
      </dsp:txXfrm>
    </dsp:sp>
    <dsp:sp modelId="{F673C111-0485-4EBE-A001-04C950F5202F}">
      <dsp:nvSpPr>
        <dsp:cNvPr id="0" name=""/>
        <dsp:cNvSpPr/>
      </dsp:nvSpPr>
      <dsp:spPr>
        <a:xfrm>
          <a:off x="3069353" y="3559706"/>
          <a:ext cx="756865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2ADC2-8DF8-4E08-86BB-B173CFCFD5EC}" type="datetimeFigureOut">
              <a:rPr lang="en-CA" smtClean="0"/>
              <a:t>2019-08-29</a:t>
            </a:fld>
            <a:endParaRPr lang="en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344BC-4785-497C-9E8B-D22C3D479E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464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44BC-4785-497C-9E8B-D22C3D479E65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0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44BC-4785-497C-9E8B-D22C3D479E65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25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44BC-4785-497C-9E8B-D22C3D479E65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830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44BC-4785-497C-9E8B-D22C3D479E65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2116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In 2012, there were 53.4% of adults with inadequate literacy skills in New Brunswick.1  • 22.5% Anglophone Students and 25% of Francophone Students fell below the appropriate achievement level at the end of Grade 2 (June 2014)2.      • 18.5% of the NB population between 16-65 falls into the category of low literacy (PIAAC 2013)3.     • This jumps to 24.5% within the unemployed population4. • The New Brunswick francophones’ literacy test results lag behind those of the anglophone population by 14 points, and they are also 10 points behind francophones from Quebec, Ontario and Manitoba5.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44BC-4785-497C-9E8B-D22C3D479E6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5674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44BC-4785-497C-9E8B-D22C3D479E65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369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Trouver la source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44BC-4785-497C-9E8B-D22C3D479E65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4222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Ajouter le graphique de </a:t>
            </a:r>
            <a:r>
              <a:rPr lang="fr-CA" dirty="0" err="1"/>
              <a:t>funding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44BC-4785-497C-9E8B-D22C3D479E65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864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Ajouter le graphique de </a:t>
            </a:r>
            <a:r>
              <a:rPr lang="fr-CA" dirty="0" err="1"/>
              <a:t>funding</a:t>
            </a:r>
            <a:endParaRPr lang="en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44BC-4785-497C-9E8B-D22C3D479E6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322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344BC-4785-497C-9E8B-D22C3D479E65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429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0D67DA-6B1F-4DD8-933A-D71B32301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F36AA8-DE60-465A-A129-5167C0F01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CFAC4B-37F2-4138-9E90-8E1D17780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BEC-372B-4FE8-A4F4-CA2D91B9B713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3B3200-762C-4493-AB1C-4B4A69235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63FAB0-7C90-4359-8760-EFEF26A6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9F6B-2514-41BB-9931-FCA8CDC66C0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160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A143F1-B536-4B94-ACC9-E648D0A8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ED300F-B9E3-4D86-9A37-1B640B64F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4EBD1F-27FB-4368-BDC4-BF0FE8577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BEC-372B-4FE8-A4F4-CA2D91B9B713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91BDEA-BC40-415D-96FB-E62220304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003744-63A3-41F7-A9E3-497D3AAB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9F6B-2514-41BB-9931-FCA8CDC66C0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480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CA6B42C-0E1E-4C7F-AE2B-402261C1E5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A2C008-3C1D-4E2A-B0E3-8FDB7BA5A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9DAABA-9324-4BE1-9A47-AFD3E5B53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BEC-372B-4FE8-A4F4-CA2D91B9B713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9775F5-4344-4CFE-AE3F-EB14B72F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2A6C47-41E8-4C84-86F0-B83621DB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9F6B-2514-41BB-9931-FCA8CDC66C0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984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5DC73-0CE2-41C4-9795-4B090104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74351F-544A-4F29-B640-96C89546F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B0400D-1B4A-4963-9C22-A71AEECE8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BEC-372B-4FE8-A4F4-CA2D91B9B713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15893F-9443-46E2-A44C-CBD955393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CA42BA-4C92-442B-871D-920E9AA21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9F6B-2514-41BB-9931-FCA8CDC66C0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034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E70181-00AD-4AF5-B652-884694A25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2E9109-4F1F-4A0F-9011-EE6065378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FFD8AC-55A3-4B91-BD3B-F2D2D288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BEC-372B-4FE8-A4F4-CA2D91B9B713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02D450-FF48-49AE-84ED-F48E3110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8A5F2B-CF4C-44E3-8A04-9967B7590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9F6B-2514-41BB-9931-FCA8CDC66C0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8110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7EC638-C1B4-4F77-8836-88658448C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CCD00-8B18-435E-B589-456DD7E02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A5AFB7-A7AC-4BAB-A320-B079CDB6D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85C7D5-DDA6-4D5B-AC45-1C4DA08B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BEC-372B-4FE8-A4F4-CA2D91B9B713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7694C0-99BD-40F7-B7EA-E2461537C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E50894-B2FB-44D1-8FD9-21AA5A4CA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9F6B-2514-41BB-9931-FCA8CDC66C0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006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AB08AD-38C6-4D7E-9142-F116AE11C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D6C5E1-55F6-4658-B786-4CEE7D3F0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0E8CB6D-EC5D-4940-90B2-A55DDAA6E8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CE2D152-9A1F-4A2C-BAD9-2D4F9E6630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C0FAB2-5E83-462B-91D0-93219B09B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25B0A8-7125-45A6-A42B-0085F46D6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BEC-372B-4FE8-A4F4-CA2D91B9B713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56169AE-27F3-4BE8-A323-C1E0F052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A6C7033-2C93-47A9-9E44-1173249A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9F6B-2514-41BB-9931-FCA8CDC66C0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9855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EDFAB-E428-477C-9B3D-6C4D751CB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7E8FC58-F4A3-40CE-9EFF-B0BC8E463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BEC-372B-4FE8-A4F4-CA2D91B9B713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8EF9C9-9AA3-42A5-BFE6-34B9C7DF5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A46D131-48D9-4E04-8BC4-2E1F267C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9F6B-2514-41BB-9931-FCA8CDC66C0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586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EE05893-92EA-4DBF-B87B-E3E7B93EE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BEC-372B-4FE8-A4F4-CA2D91B9B713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3DEC5D-B507-4D93-8499-634C2D27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4B1FC1-BB37-4F04-BC7C-F12017D5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9F6B-2514-41BB-9931-FCA8CDC66C0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925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016D7-1D4B-423A-BAE7-E057B828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EFD6DB-42AA-4EC5-94E8-B6A3C8DE8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76807AC-3496-485B-AE1B-E7CD5A409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EEA07E-468B-4D01-BFF1-455740C5B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BEC-372B-4FE8-A4F4-CA2D91B9B713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BFDFA9-34DF-48E3-9D50-DDDD7B28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03240E-810E-4E57-AAC7-06AD7765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9F6B-2514-41BB-9931-FCA8CDC66C0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679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8D4FD4-355E-41AA-82E1-052D77881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A4D8BED-368D-40E6-A893-4B1341678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70EB49-4C2D-468C-A6EC-742EB3651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6A4CBD-20E4-4AAD-9327-23EE8CC9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7EBEC-372B-4FE8-A4F4-CA2D91B9B713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046803B-A5AB-41BD-8228-2064A25A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155CAE-821B-4072-BB49-1934E511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B9F6B-2514-41BB-9931-FCA8CDC66C0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952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F4E6706-88D6-4E6F-AC9A-5D00F455A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F9DC35-18F4-4456-BEB4-6EDA5616B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1215DE-9CF5-4E5F-ADC9-6A77122911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7EBEC-372B-4FE8-A4F4-CA2D91B9B713}" type="datetimeFigureOut">
              <a:rPr lang="fr-CA" smtClean="0"/>
              <a:t>2019-08-29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CCF4BC-1810-488E-AFF5-6ED8D0042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A42478D-DE9A-41A7-9F7A-B51C35DA2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B9F6B-2514-41BB-9931-FCA8CDC66C02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392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tags" Target="../tags/tag42.xml"/><Relationship Id="rId7" Type="http://schemas.openxmlformats.org/officeDocument/2006/relationships/image" Target="../media/image10.jpeg"/><Relationship Id="rId12" Type="http://schemas.microsoft.com/office/2007/relationships/diagramDrawing" Target="../diagrams/drawing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notesSlide" Target="../notesSlides/notesSlide9.xml"/><Relationship Id="rId11" Type="http://schemas.openxmlformats.org/officeDocument/2006/relationships/diagramColors" Target="../diagrams/colors6.xml"/><Relationship Id="rId5" Type="http://schemas.openxmlformats.org/officeDocument/2006/relationships/slideLayout" Target="../slideLayouts/slideLayout2.xml"/><Relationship Id="rId10" Type="http://schemas.openxmlformats.org/officeDocument/2006/relationships/diagramQuickStyle" Target="../diagrams/quickStyle6.xml"/><Relationship Id="rId4" Type="http://schemas.openxmlformats.org/officeDocument/2006/relationships/tags" Target="../tags/tag43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5.xml"/><Relationship Id="rId7" Type="http://schemas.openxmlformats.org/officeDocument/2006/relationships/image" Target="../media/image3.jpeg"/><Relationship Id="rId12" Type="http://schemas.microsoft.com/office/2007/relationships/diagramDrawing" Target="../diagrams/drawing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1.xml"/><Relationship Id="rId11" Type="http://schemas.openxmlformats.org/officeDocument/2006/relationships/diagramColors" Target="../diagrams/colors1.xml"/><Relationship Id="rId5" Type="http://schemas.openxmlformats.org/officeDocument/2006/relationships/slideLayout" Target="../slideLayouts/slideLayout2.xml"/><Relationship Id="rId10" Type="http://schemas.openxmlformats.org/officeDocument/2006/relationships/diagramQuickStyle" Target="../diagrams/quickStyle1.xml"/><Relationship Id="rId4" Type="http://schemas.openxmlformats.org/officeDocument/2006/relationships/tags" Target="../tags/tag6.xml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ferenceboard.ca/(X(1)S(1ccunubb0xfe2ho414ckz5hf))/hcp/provincial/education/adlt-lowlit.aspx?utm_content=buffer7beea&amp;utm_medium=social&amp;utm_source=twitter.com&amp;utm_campaign=buffer&amp;AspxAutoDetectCookieSupport=1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s://www150.statcan.gc.ca/n1/daily-quotidien/160919/dq160919a-fra.htm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http://www2.gnb.ca/content/gnb/fr/corporate/consultation_publique/StrategieDAlphabetisation/FaitsEnBref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3.xml"/><Relationship Id="rId3" Type="http://schemas.openxmlformats.org/officeDocument/2006/relationships/tags" Target="../tags/tag9.xml"/><Relationship Id="rId7" Type="http://schemas.openxmlformats.org/officeDocument/2006/relationships/notesSlide" Target="../notesSlides/notesSlide3.xml"/><Relationship Id="rId12" Type="http://schemas.openxmlformats.org/officeDocument/2006/relationships/diagramColors" Target="../diagrams/colors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11" Type="http://schemas.openxmlformats.org/officeDocument/2006/relationships/diagramQuickStyle" Target="../diagrams/quickStyle3.xml"/><Relationship Id="rId5" Type="http://schemas.openxmlformats.org/officeDocument/2006/relationships/tags" Target="../tags/tag11.xml"/><Relationship Id="rId10" Type="http://schemas.openxmlformats.org/officeDocument/2006/relationships/diagramLayout" Target="../diagrams/layout3.xml"/><Relationship Id="rId4" Type="http://schemas.openxmlformats.org/officeDocument/2006/relationships/tags" Target="../tags/tag10.xml"/><Relationship Id="rId9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tags" Target="../tags/tag19.xml"/><Relationship Id="rId7" Type="http://schemas.openxmlformats.org/officeDocument/2006/relationships/notesSlide" Target="../notesSlides/notesSlide5.xml"/><Relationship Id="rId12" Type="http://schemas.microsoft.com/office/2007/relationships/diagramDrawing" Target="../diagrams/drawing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11" Type="http://schemas.openxmlformats.org/officeDocument/2006/relationships/diagramColors" Target="../diagrams/colors4.xml"/><Relationship Id="rId5" Type="http://schemas.openxmlformats.org/officeDocument/2006/relationships/tags" Target="../tags/tag21.xml"/><Relationship Id="rId10" Type="http://schemas.openxmlformats.org/officeDocument/2006/relationships/diagramQuickStyle" Target="../diagrams/quickStyle4.xml"/><Relationship Id="rId4" Type="http://schemas.openxmlformats.org/officeDocument/2006/relationships/tags" Target="../tags/tag20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24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9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diagramDrawing" Target="../diagrams/drawing5.xml"/><Relationship Id="rId3" Type="http://schemas.openxmlformats.org/officeDocument/2006/relationships/tags" Target="../tags/tag35.xml"/><Relationship Id="rId7" Type="http://schemas.openxmlformats.org/officeDocument/2006/relationships/notesSlide" Target="../notesSlides/notesSlide7.xml"/><Relationship Id="rId12" Type="http://schemas.openxmlformats.org/officeDocument/2006/relationships/diagramColors" Target="../diagrams/colors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11" Type="http://schemas.openxmlformats.org/officeDocument/2006/relationships/diagramQuickStyle" Target="../diagrams/quickStyle5.xml"/><Relationship Id="rId5" Type="http://schemas.openxmlformats.org/officeDocument/2006/relationships/tags" Target="../tags/tag37.xml"/><Relationship Id="rId10" Type="http://schemas.openxmlformats.org/officeDocument/2006/relationships/diagramLayout" Target="../diagrams/layout5.xml"/><Relationship Id="rId4" Type="http://schemas.openxmlformats.org/officeDocument/2006/relationships/tags" Target="../tags/tag36.xml"/><Relationship Id="rId9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F88E79-2BCC-4BF3-B1C8-D2D98FF0E13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5963478"/>
            <a:ext cx="12192000" cy="894522"/>
          </a:xfrm>
          <a:prstGeom prst="rect">
            <a:avLst/>
          </a:prstGeom>
          <a:solidFill>
            <a:srgbClr val="EF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BC724-34EC-49CE-BE24-879771995E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15" y="4870589"/>
            <a:ext cx="3371886" cy="10070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74D5F2-3759-4087-B4CE-F93B7DC3193F}"/>
              </a:ext>
            </a:extLst>
          </p:cNvPr>
          <p:cNvSpPr/>
          <p:nvPr/>
        </p:nvSpPr>
        <p:spPr>
          <a:xfrm>
            <a:off x="0" y="5878139"/>
            <a:ext cx="12192000" cy="94863"/>
          </a:xfrm>
          <a:prstGeom prst="rect">
            <a:avLst/>
          </a:prstGeom>
          <a:solidFill>
            <a:srgbClr val="FC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49252-4B47-454E-A2BF-0CAE451D35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3175" y="651084"/>
            <a:ext cx="7245649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25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 12" descr="C:\Users\liseplo\Pictures\2018-04-20\014.JPG">
            <a:extLst>
              <a:ext uri="{FF2B5EF4-FFF2-40B4-BE49-F238E27FC236}">
                <a16:creationId xmlns:a16="http://schemas.microsoft.com/office/drawing/2014/main" id="{FB8FB099-A3AF-40D5-9BA5-1A62107AAED8}"/>
              </a:ext>
            </a:extLst>
          </p:cNvPr>
          <p:cNvPicPr/>
          <p:nvPr/>
        </p:nvPicPr>
        <p:blipFill rotWithShape="1">
          <a:blip r:embed="rId5" cstate="print">
            <a:alphaModFix amt="35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8" b="1649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89139" y="1065862"/>
            <a:ext cx="3837037" cy="4726276"/>
          </a:xfrm>
        </p:spPr>
        <p:txBody>
          <a:bodyPr>
            <a:normAutofit/>
          </a:bodyPr>
          <a:lstStyle/>
          <a:p>
            <a:pPr algn="ctr"/>
            <a:r>
              <a:rPr lang="fr-CA" sz="4000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Un bel exemple</a:t>
            </a:r>
            <a:r>
              <a:rPr lang="en-CA" sz="4000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:  la </a:t>
            </a:r>
            <a:r>
              <a:rPr lang="en-CA" sz="4000" b="1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bibliothèque</a:t>
            </a:r>
            <a:r>
              <a:rPr lang="en-CA" sz="4000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de </a:t>
            </a:r>
            <a:r>
              <a:rPr lang="en-CA" sz="4000" b="1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l’école</a:t>
            </a:r>
            <a:r>
              <a:rPr lang="en-CA" sz="4000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</a:t>
            </a:r>
            <a:r>
              <a:rPr lang="en-CA" sz="4000" b="1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Cité</a:t>
            </a:r>
            <a:r>
              <a:rPr lang="en-CA" sz="4000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des Jeunes </a:t>
            </a:r>
            <a:br>
              <a:rPr lang="en-CA" sz="4000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</a:br>
            <a:r>
              <a:rPr lang="en-CA" sz="4000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d’ Edmundston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55379" y="1065862"/>
            <a:ext cx="6198419" cy="4726276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FR" sz="1900" dirty="0"/>
              <a:t>Cette bibliothèque est devenue un véritable centre d'activité pour l'école et la communauté. Cette ressource pour les élèves a clairement été priorisée. Elle possède:</a:t>
            </a:r>
          </a:p>
          <a:p>
            <a:pPr lvl="1"/>
            <a:endParaRPr lang="en-CA" sz="1900" dirty="0"/>
          </a:p>
          <a:p>
            <a:pPr lvl="1"/>
            <a:r>
              <a:rPr lang="en-CA" sz="1900" dirty="0"/>
              <a:t>Le service de prêt de livres</a:t>
            </a:r>
          </a:p>
          <a:p>
            <a:pPr lvl="1"/>
            <a:r>
              <a:rPr lang="en-CA" sz="1900" dirty="0"/>
              <a:t>Trois </a:t>
            </a:r>
            <a:r>
              <a:rPr lang="en-CA" sz="1900" dirty="0" err="1"/>
              <a:t>espaces</a:t>
            </a:r>
            <a:r>
              <a:rPr lang="en-CA" sz="1900" dirty="0"/>
              <a:t> de travail </a:t>
            </a:r>
            <a:r>
              <a:rPr lang="en-CA" sz="1900" dirty="0" err="1"/>
              <a:t>pouvant</a:t>
            </a:r>
            <a:r>
              <a:rPr lang="en-CA" sz="1900" dirty="0"/>
              <a:t> </a:t>
            </a:r>
            <a:r>
              <a:rPr lang="en-CA" sz="1900" dirty="0" err="1"/>
              <a:t>accueillir</a:t>
            </a:r>
            <a:r>
              <a:rPr lang="en-CA" sz="1900" dirty="0"/>
              <a:t> </a:t>
            </a:r>
            <a:r>
              <a:rPr lang="en-CA" sz="1900" dirty="0" err="1"/>
              <a:t>jusqu’à</a:t>
            </a:r>
            <a:r>
              <a:rPr lang="en-CA" sz="1900" dirty="0"/>
              <a:t> 15 </a:t>
            </a:r>
            <a:r>
              <a:rPr lang="en-CA" sz="1900" dirty="0" err="1"/>
              <a:t>personnes</a:t>
            </a:r>
            <a:endParaRPr lang="en-CA" sz="1900" dirty="0"/>
          </a:p>
          <a:p>
            <a:pPr lvl="1"/>
            <a:r>
              <a:rPr lang="fr-FR" sz="1900" dirty="0"/>
              <a:t>Un coin de lecture relaxant</a:t>
            </a:r>
          </a:p>
          <a:p>
            <a:pPr lvl="1"/>
            <a:r>
              <a:rPr lang="en-CA" sz="1900" dirty="0"/>
              <a:t>24 </a:t>
            </a:r>
            <a:r>
              <a:rPr lang="en-CA" sz="1900" dirty="0" err="1"/>
              <a:t>ordinateurs</a:t>
            </a:r>
            <a:r>
              <a:rPr lang="en-CA" sz="1900" dirty="0"/>
              <a:t> avec </a:t>
            </a:r>
            <a:r>
              <a:rPr lang="en-CA" sz="1900" dirty="0" err="1"/>
              <a:t>imprimantes</a:t>
            </a:r>
            <a:endParaRPr lang="en-CA" sz="1900" dirty="0"/>
          </a:p>
          <a:p>
            <a:pPr lvl="1"/>
            <a:r>
              <a:rPr lang="en-CA" sz="1900" dirty="0"/>
              <a:t>iPads</a:t>
            </a:r>
            <a:endParaRPr lang="en-CA" sz="1900" dirty="0">
              <a:cs typeface="Calibri"/>
            </a:endParaRPr>
          </a:p>
          <a:p>
            <a:pPr lvl="1"/>
            <a:r>
              <a:rPr lang="en-CA" sz="1900" dirty="0"/>
              <a:t>Internet sans fil </a:t>
            </a:r>
          </a:p>
          <a:p>
            <a:pPr lvl="1"/>
            <a:r>
              <a:rPr lang="en-CA" sz="1900" dirty="0"/>
              <a:t>Location </a:t>
            </a:r>
            <a:r>
              <a:rPr lang="en-CA" sz="1900" dirty="0" err="1"/>
              <a:t>d’équipement</a:t>
            </a:r>
            <a:endParaRPr lang="en-CA" sz="1900" dirty="0"/>
          </a:p>
          <a:p>
            <a:pPr lvl="1"/>
            <a:r>
              <a:rPr lang="fr-FR" sz="1900" dirty="0"/>
              <a:t>Espace suffisant pour les présentations de groupe</a:t>
            </a:r>
          </a:p>
          <a:p>
            <a:pPr lvl="1"/>
            <a:r>
              <a:rPr lang="fr-FR" sz="1900" dirty="0"/>
              <a:t>L'espace de réunion peut également être loué par des organisations. Par exemple, un organisme sans but lucratif peut louer l'espace pour </a:t>
            </a:r>
            <a:r>
              <a:rPr lang="en-US" sz="1900" dirty="0"/>
              <a:t>250$-$300 pour 6 </a:t>
            </a:r>
            <a:r>
              <a:rPr lang="en-US" sz="1900" dirty="0" err="1"/>
              <a:t>jours</a:t>
            </a:r>
            <a:r>
              <a:rPr lang="en-US" sz="1900" dirty="0"/>
              <a:t>.</a:t>
            </a:r>
            <a:endParaRPr lang="en-CA" sz="1900" dirty="0"/>
          </a:p>
        </p:txBody>
      </p:sp>
    </p:spTree>
    <p:extLst>
      <p:ext uri="{BB962C8B-B14F-4D97-AF65-F5344CB8AC3E}">
        <p14:creationId xmlns:p14="http://schemas.microsoft.com/office/powerpoint/2010/main" val="3384261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277D90-1F13-43C0-AB86-4C9ACC5EC36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192000" cy="1330391"/>
          </a:xfrm>
          <a:prstGeom prst="rect">
            <a:avLst/>
          </a:prstGeom>
          <a:solidFill>
            <a:srgbClr val="EF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311C4D-E7E7-4C13-A3A0-5E1B444326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6106353"/>
            <a:ext cx="12192000" cy="751647"/>
          </a:xfrm>
          <a:prstGeom prst="rect">
            <a:avLst/>
          </a:prstGeom>
          <a:solidFill>
            <a:srgbClr val="EF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838200" y="195183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Pourquoi</a:t>
            </a:r>
            <a:r>
              <a:rPr lang="en-US" sz="5400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?</a:t>
            </a:r>
            <a:endParaRPr lang="fr-CA" sz="5400" b="1" dirty="0">
              <a:solidFill>
                <a:srgbClr val="FFFFFF"/>
              </a:solidFill>
              <a:latin typeface="Franklin Gothic Demi Cond" panose="020B0706030402020204" pitchFamily="34" charset="0"/>
            </a:endParaRPr>
          </a:p>
        </p:txBody>
      </p:sp>
      <p:pic>
        <p:nvPicPr>
          <p:cNvPr id="8" name="Picture 8" descr="Image associÃ©e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911" y="3005786"/>
            <a:ext cx="1657778" cy="153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F7D4E772-FC77-4EA7-AA23-7A37A2754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726811"/>
              </p:ext>
            </p:extLst>
          </p:nvPr>
        </p:nvGraphicFramePr>
        <p:xfrm>
          <a:off x="0" y="1845617"/>
          <a:ext cx="10669465" cy="39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DBC5B9E-DB97-4F83-B77A-AD0F412852F6}"/>
              </a:ext>
            </a:extLst>
          </p:cNvPr>
          <p:cNvSpPr/>
          <p:nvPr/>
        </p:nvSpPr>
        <p:spPr>
          <a:xfrm>
            <a:off x="0" y="6022228"/>
            <a:ext cx="12192000" cy="94863"/>
          </a:xfrm>
          <a:prstGeom prst="rect">
            <a:avLst/>
          </a:prstGeom>
          <a:solidFill>
            <a:srgbClr val="FC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007CAF-502F-473A-B1AC-5DC41CAE1AC5}"/>
              </a:ext>
            </a:extLst>
          </p:cNvPr>
          <p:cNvSpPr/>
          <p:nvPr/>
        </p:nvSpPr>
        <p:spPr>
          <a:xfrm>
            <a:off x="0" y="1337311"/>
            <a:ext cx="12192000" cy="94863"/>
          </a:xfrm>
          <a:prstGeom prst="rect">
            <a:avLst/>
          </a:prstGeom>
          <a:solidFill>
            <a:srgbClr val="FC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9860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72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RÃ©sultats de recherche d'images pour Â«Â We need your supportÂ Â»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70" y="1825625"/>
            <a:ext cx="3417050" cy="35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Freeform: Shape 74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44E21E-689C-489D-944E-2A5BE5F6F713}"/>
              </a:ext>
            </a:extLst>
          </p:cNvPr>
          <p:cNvSpPr/>
          <p:nvPr/>
        </p:nvSpPr>
        <p:spPr>
          <a:xfrm>
            <a:off x="0" y="0"/>
            <a:ext cx="3905250" cy="6858000"/>
          </a:xfrm>
          <a:prstGeom prst="rect">
            <a:avLst/>
          </a:prstGeom>
          <a:solidFill>
            <a:srgbClr val="EF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BA1D0C-19C8-4402-99F3-F11515002D09}"/>
              </a:ext>
            </a:extLst>
          </p:cNvPr>
          <p:cNvSpPr/>
          <p:nvPr/>
        </p:nvSpPr>
        <p:spPr>
          <a:xfrm rot="1492710">
            <a:off x="1771622" y="-1181961"/>
            <a:ext cx="3905250" cy="7697669"/>
          </a:xfrm>
          <a:prstGeom prst="rect">
            <a:avLst/>
          </a:prstGeom>
          <a:solidFill>
            <a:srgbClr val="EF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81663" y="500062"/>
            <a:ext cx="6126933" cy="1325563"/>
          </a:xfrm>
        </p:spPr>
        <p:txBody>
          <a:bodyPr>
            <a:normAutofit fontScale="90000"/>
          </a:bodyPr>
          <a:lstStyle/>
          <a:p>
            <a:r>
              <a:rPr lang="fr-FR" sz="3600" b="1" cap="all" dirty="0">
                <a:latin typeface="Franklin Gothic Demi Cond" panose="020B0706030402020204" pitchFamily="34" charset="0"/>
              </a:rPr>
              <a:t>Nous avons besoin de votre appui pour garder nos bibliothèques scolaires OUVERTES</a:t>
            </a:r>
            <a:endParaRPr lang="fr-CA" sz="3600" b="1" cap="all" dirty="0">
              <a:latin typeface="Franklin Gothic Demi Cond" panose="020B07060304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57284" y="2250926"/>
            <a:ext cx="4654609" cy="36988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400" dirty="0"/>
              <a:t>Sans bibliothèques, nous n'avons </a:t>
            </a:r>
            <a:r>
              <a:rPr lang="fr-FR" sz="2400" b="1" dirty="0"/>
              <a:t>ni passé ni avenir</a:t>
            </a:r>
            <a:r>
              <a:rPr lang="fr-FR" sz="2400" dirty="0"/>
              <a:t>.</a:t>
            </a:r>
            <a:endParaRPr lang="en-US" sz="2400" dirty="0"/>
          </a:p>
          <a:p>
            <a:r>
              <a:rPr lang="fr-FR" sz="2400" dirty="0"/>
              <a:t>Nous devons </a:t>
            </a:r>
            <a:r>
              <a:rPr lang="fr-FR" sz="2400"/>
              <a:t>réaliser </a:t>
            </a:r>
            <a:r>
              <a:rPr lang="fr-FR" sz="2400" b="1"/>
              <a:t>si </a:t>
            </a:r>
            <a:r>
              <a:rPr lang="fr-FR" sz="2400" b="1" dirty="0"/>
              <a:t>personne ne parle, rien ne changera </a:t>
            </a:r>
            <a:r>
              <a:rPr lang="fr-FR" sz="2400" dirty="0"/>
              <a:t>et ces services </a:t>
            </a:r>
            <a:r>
              <a:rPr lang="fr-FR" sz="2400" b="1" dirty="0"/>
              <a:t>ne seront plus disponibles pour nos élèves</a:t>
            </a:r>
            <a:r>
              <a:rPr lang="fr-FR" sz="2400" dirty="0"/>
              <a:t>.</a:t>
            </a:r>
          </a:p>
          <a:p>
            <a:r>
              <a:rPr lang="fr-FR" sz="2400" dirty="0"/>
              <a:t>Vous pouvez </a:t>
            </a:r>
            <a:r>
              <a:rPr lang="fr-FR" sz="2400" b="1" dirty="0"/>
              <a:t>faire une différence</a:t>
            </a:r>
            <a:r>
              <a:rPr lang="fr-FR" sz="2400" dirty="0"/>
              <a:t> en </a:t>
            </a:r>
            <a:r>
              <a:rPr lang="fr-FR" sz="2400" b="1" dirty="0"/>
              <a:t>appuyant </a:t>
            </a:r>
            <a:r>
              <a:rPr lang="fr-FR" sz="2400" dirty="0"/>
              <a:t>notre campagne. </a:t>
            </a:r>
            <a:endParaRPr lang="fr-CA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4734F8-2A8F-4188-9C55-5D46BD6B0E34}"/>
              </a:ext>
            </a:extLst>
          </p:cNvPr>
          <p:cNvSpPr/>
          <p:nvPr/>
        </p:nvSpPr>
        <p:spPr>
          <a:xfrm rot="17699362">
            <a:off x="-1234397" y="5080556"/>
            <a:ext cx="12192000" cy="431300"/>
          </a:xfrm>
          <a:prstGeom prst="rect">
            <a:avLst/>
          </a:prstGeom>
          <a:solidFill>
            <a:srgbClr val="FC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6162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8FC0C1-0274-4723-B328-AC17844FC457}"/>
              </a:ext>
            </a:extLst>
          </p:cNvPr>
          <p:cNvSpPr/>
          <p:nvPr/>
        </p:nvSpPr>
        <p:spPr>
          <a:xfrm>
            <a:off x="350501" y="262167"/>
            <a:ext cx="11548872" cy="6217920"/>
          </a:xfrm>
          <a:prstGeom prst="rect">
            <a:avLst/>
          </a:prstGeom>
          <a:solidFill>
            <a:srgbClr val="EF002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20040"/>
            <a:ext cx="3494362" cy="6217920"/>
          </a:xfrm>
        </p:spPr>
        <p:txBody>
          <a:bodyPr>
            <a:normAutofit/>
          </a:bodyPr>
          <a:lstStyle/>
          <a:p>
            <a:pPr algn="ctr"/>
            <a:r>
              <a:rPr lang="en-CA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Comment </a:t>
            </a:r>
            <a:br>
              <a:rPr lang="en-CA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</a:br>
            <a:r>
              <a:rPr lang="en-CA" b="1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peut</a:t>
            </a:r>
            <a:r>
              <a:rPr lang="en-CA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-on </a:t>
            </a:r>
            <a:r>
              <a:rPr lang="en-CA" b="1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travailler</a:t>
            </a:r>
            <a:r>
              <a:rPr lang="en-CA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ensemble?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135957" y="875077"/>
            <a:ext cx="6069111" cy="498328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fr-FR" sz="2400" b="1" dirty="0">
                <a:solidFill>
                  <a:srgbClr val="FFFFFF"/>
                </a:solidFill>
              </a:rPr>
              <a:t>Fournir un soutien des politiques pour nous aider à atteindre nos objectifs qui sont:</a:t>
            </a:r>
            <a:endParaRPr lang="en-CA" sz="2400" b="1" dirty="0">
              <a:solidFill>
                <a:srgbClr val="FFFFFF"/>
              </a:solidFill>
            </a:endParaRPr>
          </a:p>
          <a:p>
            <a:r>
              <a:rPr lang="fr-FR" sz="2400" dirty="0">
                <a:solidFill>
                  <a:srgbClr val="FFFFFF"/>
                </a:solidFill>
              </a:rPr>
              <a:t>Protéger et améliorer nos bibliothèques actuelles</a:t>
            </a:r>
          </a:p>
          <a:p>
            <a:r>
              <a:rPr lang="en-CA" sz="2400" dirty="0">
                <a:solidFill>
                  <a:srgbClr val="FFFFFF"/>
                </a:solidFill>
              </a:rPr>
              <a:t>Une </a:t>
            </a:r>
            <a:r>
              <a:rPr lang="en-CA" sz="2400" dirty="0" err="1">
                <a:solidFill>
                  <a:srgbClr val="FFFFFF"/>
                </a:solidFill>
              </a:rPr>
              <a:t>garantie</a:t>
            </a:r>
            <a:r>
              <a:rPr lang="en-CA" sz="2400" dirty="0">
                <a:solidFill>
                  <a:srgbClr val="FFFFFF"/>
                </a:solidFill>
              </a:rPr>
              <a:t> des </a:t>
            </a:r>
            <a:r>
              <a:rPr lang="en-CA" sz="2400" dirty="0" err="1">
                <a:solidFill>
                  <a:srgbClr val="FFFFFF"/>
                </a:solidFill>
              </a:rPr>
              <a:t>heures</a:t>
            </a:r>
            <a:r>
              <a:rPr lang="en-CA" sz="2400" dirty="0">
                <a:solidFill>
                  <a:srgbClr val="FFFFFF"/>
                </a:solidFill>
              </a:rPr>
              <a:t> de travail </a:t>
            </a:r>
          </a:p>
          <a:p>
            <a:r>
              <a:rPr lang="fr-FR" sz="2400" dirty="0">
                <a:solidFill>
                  <a:srgbClr val="FFFFFF"/>
                </a:solidFill>
              </a:rPr>
              <a:t>Impliquer le syndicat à la révision de la formule de financement pour la dotation du personnel et les ressources de la bibliothèque. </a:t>
            </a:r>
          </a:p>
          <a:p>
            <a:r>
              <a:rPr lang="fr-FR" sz="2400" dirty="0">
                <a:solidFill>
                  <a:srgbClr val="FFFFFF"/>
                </a:solidFill>
              </a:rPr>
              <a:t>Demander aux écoles de fournir des statistiques précises sur le financement et l'utilisation des bibliothèques. Appuyez la transparence en rendant l'information disponible au public.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405467-4BC6-44A4-B98F-B76CDF43A373}"/>
              </a:ext>
            </a:extLst>
          </p:cNvPr>
          <p:cNvSpPr/>
          <p:nvPr/>
        </p:nvSpPr>
        <p:spPr>
          <a:xfrm>
            <a:off x="4644771" y="1943100"/>
            <a:ext cx="79629" cy="285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372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82B83-C35B-47DD-AD11-6D6450A76EE4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634935" y="4145022"/>
            <a:ext cx="10915649" cy="18740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2000" i="1" dirty="0">
                <a:solidFill>
                  <a:srgbClr val="EF002A"/>
                </a:solidFill>
              </a:rPr>
              <a:t> “Nous lisons aux enfants pour les mêmes raisons que nous parlons avec les enfants: pour rassurer, divertir, créer un lien, informer ou expliquer, éveiller la </a:t>
            </a:r>
            <a:r>
              <a:rPr lang="fr-FR" sz="2000" i="1">
                <a:solidFill>
                  <a:srgbClr val="EF002A"/>
                </a:solidFill>
              </a:rPr>
              <a:t>curiosité et inspirer</a:t>
            </a:r>
            <a:r>
              <a:rPr lang="fr-FR" sz="2000" i="1" dirty="0">
                <a:solidFill>
                  <a:srgbClr val="EF002A"/>
                </a:solidFill>
              </a:rPr>
              <a:t>. Mais en lisant également à haute voix, nous : conditionnons le cerveau de l'enfant à associer la lecture avec plaisir, créons des connaissances de base, acquérons du vocabulaire et offrons un modèle de lecture.” </a:t>
            </a:r>
          </a:p>
          <a:p>
            <a:pPr marL="0" indent="0" algn="r">
              <a:buNone/>
            </a:pPr>
            <a:r>
              <a:rPr lang="fr-FR" sz="2000" i="1" dirty="0">
                <a:solidFill>
                  <a:srgbClr val="EF002A"/>
                </a:solidFill>
              </a:rPr>
              <a:t>              Jim Release, The </a:t>
            </a:r>
            <a:r>
              <a:rPr lang="fr-FR" sz="2000" i="1" dirty="0" err="1">
                <a:solidFill>
                  <a:srgbClr val="EF002A"/>
                </a:solidFill>
              </a:rPr>
              <a:t>read-aloud</a:t>
            </a:r>
            <a:r>
              <a:rPr lang="fr-FR" sz="2000" i="1" dirty="0">
                <a:solidFill>
                  <a:srgbClr val="EF002A"/>
                </a:solidFill>
              </a:rPr>
              <a:t> </a:t>
            </a:r>
            <a:r>
              <a:rPr lang="fr-FR" sz="2000" i="1" dirty="0" err="1">
                <a:solidFill>
                  <a:srgbClr val="EF002A"/>
                </a:solidFill>
              </a:rPr>
              <a:t>handbook</a:t>
            </a:r>
            <a:endParaRPr lang="fr-FR" sz="2000" i="1" dirty="0">
              <a:solidFill>
                <a:srgbClr val="EF002A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C2938A-F7FA-4187-8195-E7ACE9F6956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1325562"/>
          </a:xfrm>
          <a:prstGeom prst="rect">
            <a:avLst/>
          </a:prstGeom>
          <a:solidFill>
            <a:srgbClr val="EF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A80CFE-9EAE-4AE9-8A99-63C7AA53A6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6379360"/>
            <a:ext cx="12192000" cy="478639"/>
          </a:xfrm>
          <a:prstGeom prst="rect">
            <a:avLst/>
          </a:prstGeom>
          <a:solidFill>
            <a:srgbClr val="EF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800">
                <a:cs typeface="Calibri"/>
              </a:rPr>
              <a:t>ml/COPE491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F29239D-4A3B-4CC5-B08E-90717CC43F7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838200" y="223758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Conclusion</a:t>
            </a:r>
            <a:endParaRPr lang="fr-CA" sz="5400" b="1" dirty="0">
              <a:solidFill>
                <a:srgbClr val="FFFFFF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AD7368-4119-4520-BB13-2B1D53AD0312}"/>
              </a:ext>
            </a:extLst>
          </p:cNvPr>
          <p:cNvSpPr/>
          <p:nvPr/>
        </p:nvSpPr>
        <p:spPr>
          <a:xfrm>
            <a:off x="0" y="6316289"/>
            <a:ext cx="12192000" cy="94863"/>
          </a:xfrm>
          <a:prstGeom prst="rect">
            <a:avLst/>
          </a:prstGeom>
          <a:solidFill>
            <a:srgbClr val="FC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5FA7C4-A750-469B-BBD8-C03133B5B273}"/>
              </a:ext>
            </a:extLst>
          </p:cNvPr>
          <p:cNvSpPr/>
          <p:nvPr/>
        </p:nvSpPr>
        <p:spPr>
          <a:xfrm>
            <a:off x="0" y="1308736"/>
            <a:ext cx="12192000" cy="94863"/>
          </a:xfrm>
          <a:prstGeom prst="rect">
            <a:avLst/>
          </a:prstGeom>
          <a:solidFill>
            <a:srgbClr val="FC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4300F9-19E6-4F5A-BAE4-4502BBDA7D78}"/>
              </a:ext>
            </a:extLst>
          </p:cNvPr>
          <p:cNvSpPr/>
          <p:nvPr/>
        </p:nvSpPr>
        <p:spPr>
          <a:xfrm>
            <a:off x="476250" y="1683428"/>
            <a:ext cx="11233021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olidFill>
                  <a:srgbClr val="EF002A"/>
                </a:solidFill>
              </a:rPr>
              <a:t>Nous croyons que </a:t>
            </a:r>
            <a:r>
              <a:rPr lang="fr-FR" sz="2000" b="1" dirty="0">
                <a:solidFill>
                  <a:srgbClr val="EF002A"/>
                </a:solidFill>
              </a:rPr>
              <a:t>l'élément le plus important </a:t>
            </a:r>
            <a:r>
              <a:rPr lang="fr-FR" sz="2000" dirty="0">
                <a:solidFill>
                  <a:srgbClr val="EF002A"/>
                </a:solidFill>
              </a:rPr>
              <a:t>pour guider et intégrer les changements innovateurs dans les bibliothèques scolaires est les </a:t>
            </a:r>
            <a:r>
              <a:rPr lang="fr-FR" sz="2000" b="1" dirty="0">
                <a:solidFill>
                  <a:srgbClr val="EF002A"/>
                </a:solidFill>
              </a:rPr>
              <a:t>préposées des bibliothèques scolaires</a:t>
            </a:r>
            <a:r>
              <a:rPr lang="fr-FR" sz="2000" dirty="0">
                <a:solidFill>
                  <a:srgbClr val="EF002A"/>
                </a:solidFill>
              </a:rPr>
              <a:t>. </a:t>
            </a:r>
          </a:p>
          <a:p>
            <a:pPr algn="just"/>
            <a:r>
              <a:rPr lang="en-CA" sz="1050" dirty="0">
                <a:solidFill>
                  <a:srgbClr val="EF002A"/>
                </a:solidFill>
              </a:rPr>
              <a:t> </a:t>
            </a:r>
          </a:p>
          <a:p>
            <a:pPr algn="just"/>
            <a:r>
              <a:rPr lang="fr-FR" sz="2000" b="1" dirty="0">
                <a:solidFill>
                  <a:srgbClr val="EF002A"/>
                </a:solidFill>
              </a:rPr>
              <a:t>Nos membres </a:t>
            </a:r>
            <a:r>
              <a:rPr lang="fr-FR" sz="2000" dirty="0">
                <a:solidFill>
                  <a:srgbClr val="EF002A"/>
                </a:solidFill>
              </a:rPr>
              <a:t>fournissent des </a:t>
            </a:r>
            <a:r>
              <a:rPr lang="fr-FR" sz="2000" b="1" dirty="0">
                <a:solidFill>
                  <a:srgbClr val="EF002A"/>
                </a:solidFill>
              </a:rPr>
              <a:t>services de qualité </a:t>
            </a:r>
            <a:r>
              <a:rPr lang="fr-FR" sz="2000" dirty="0">
                <a:solidFill>
                  <a:srgbClr val="EF002A"/>
                </a:solidFill>
              </a:rPr>
              <a:t>qui ont évolué et évolueront avec les changements pertinents pour le </a:t>
            </a:r>
            <a:r>
              <a:rPr lang="fr-FR" sz="2000" b="1" dirty="0">
                <a:solidFill>
                  <a:srgbClr val="EF002A"/>
                </a:solidFill>
              </a:rPr>
              <a:t>21ième siècle</a:t>
            </a:r>
            <a:r>
              <a:rPr lang="fr-FR" sz="2000" dirty="0">
                <a:solidFill>
                  <a:srgbClr val="EF002A"/>
                </a:solidFill>
              </a:rPr>
              <a:t>.</a:t>
            </a:r>
            <a:endParaRPr lang="en-CA" sz="2000" dirty="0">
              <a:solidFill>
                <a:srgbClr val="EF002A"/>
              </a:solidFill>
            </a:endParaRPr>
          </a:p>
          <a:p>
            <a:pPr algn="just"/>
            <a:endParaRPr lang="en-CA" sz="1050" dirty="0">
              <a:solidFill>
                <a:srgbClr val="EF002A"/>
              </a:solidFill>
            </a:endParaRPr>
          </a:p>
          <a:p>
            <a:pPr algn="just"/>
            <a:r>
              <a:rPr lang="fr-FR" sz="2000" dirty="0">
                <a:solidFill>
                  <a:srgbClr val="EF002A"/>
                </a:solidFill>
              </a:rPr>
              <a:t>Naviguer dans le monde des bibliothèques scolaires devrait être une </a:t>
            </a:r>
            <a:r>
              <a:rPr lang="fr-FR" sz="2000" b="1" dirty="0">
                <a:solidFill>
                  <a:srgbClr val="EF002A"/>
                </a:solidFill>
              </a:rPr>
              <a:t>aventure positive et fructueuse </a:t>
            </a:r>
            <a:r>
              <a:rPr lang="fr-FR" sz="2000" dirty="0">
                <a:solidFill>
                  <a:srgbClr val="EF002A"/>
                </a:solidFill>
              </a:rPr>
              <a:t>pour les élèves, c’est la </a:t>
            </a:r>
            <a:r>
              <a:rPr lang="fr-FR" sz="2000" b="1" dirty="0">
                <a:solidFill>
                  <a:srgbClr val="EF002A"/>
                </a:solidFill>
              </a:rPr>
              <a:t>clé</a:t>
            </a:r>
            <a:r>
              <a:rPr lang="fr-FR" sz="2000" dirty="0">
                <a:solidFill>
                  <a:srgbClr val="EF002A"/>
                </a:solidFill>
              </a:rPr>
              <a:t> de </a:t>
            </a:r>
            <a:r>
              <a:rPr lang="fr-FR" sz="2000" b="1" dirty="0">
                <a:solidFill>
                  <a:srgbClr val="EF002A"/>
                </a:solidFill>
              </a:rPr>
              <a:t>l'apprentissage continu</a:t>
            </a:r>
            <a:r>
              <a:rPr lang="fr-FR" sz="2000" dirty="0">
                <a:solidFill>
                  <a:srgbClr val="EF002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3208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ne image contenant intérieur, plafond, plancher, mur&#10;&#10;Description générée avec un niveau de confiance très élevé">
            <a:extLst>
              <a:ext uri="{FF2B5EF4-FFF2-40B4-BE49-F238E27FC236}">
                <a16:creationId xmlns:a16="http://schemas.microsoft.com/office/drawing/2014/main" id="{1DDEB50E-435B-4FAA-92D2-B4E5B6CA09A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3" b="3717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123A0C2A-70B4-409C-BAA4-818B236E29D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506933" y="313004"/>
            <a:ext cx="7390907" cy="7390907"/>
          </a:xfrm>
          <a:prstGeom prst="ellipse">
            <a:avLst/>
          </a:prstGeom>
          <a:solidFill>
            <a:srgbClr val="FFFFFF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Franklin Gothic Demi Cond" panose="020B07060304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C4B5C2-A0FE-4832-ABD2-B89E48502C21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761472" y="992793"/>
            <a:ext cx="4854095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sz="5400" b="1" dirty="0">
                <a:solidFill>
                  <a:srgbClr val="EF002A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Qui </a:t>
            </a:r>
            <a:r>
              <a:rPr lang="en-CA" sz="5400" b="1" dirty="0" err="1">
                <a:solidFill>
                  <a:srgbClr val="EF002A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sommes</a:t>
            </a:r>
            <a:r>
              <a:rPr lang="en-CA" sz="5400" b="1" dirty="0">
                <a:solidFill>
                  <a:srgbClr val="EF002A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-nous?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6B2A31D-ECD7-45F2-A7F7-B306531B049F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495774554"/>
              </p:ext>
            </p:extLst>
          </p:nvPr>
        </p:nvGraphicFramePr>
        <p:xfrm>
          <a:off x="379223" y="1933208"/>
          <a:ext cx="5618597" cy="4150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38037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06787E-00BA-4438-BDB7-ED128AC1CD3B}"/>
              </a:ext>
            </a:extLst>
          </p:cNvPr>
          <p:cNvSpPr/>
          <p:nvPr/>
        </p:nvSpPr>
        <p:spPr>
          <a:xfrm>
            <a:off x="0" y="0"/>
            <a:ext cx="4429125" cy="6867525"/>
          </a:xfrm>
          <a:prstGeom prst="rect">
            <a:avLst/>
          </a:prstGeom>
          <a:solidFill>
            <a:srgbClr val="EF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B1AB3D5-8F60-468A-8C14-B7DB5D07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983" y="271464"/>
            <a:ext cx="4497660" cy="5744631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Taux</a:t>
            </a:r>
            <a:r>
              <a:rPr lang="en-US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de </a:t>
            </a:r>
            <a:br>
              <a:rPr lang="en-US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</a:br>
            <a:r>
              <a:rPr lang="en-US" b="1" dirty="0" err="1">
                <a:solidFill>
                  <a:srgbClr val="FFFFFF"/>
                </a:solidFill>
                <a:latin typeface="Franklin Gothic Demi Cond" panose="020B0706030402020204" pitchFamily="34" charset="0"/>
              </a:rPr>
              <a:t>littéracie</a:t>
            </a:r>
            <a:r>
              <a:rPr lang="en-US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 au </a:t>
            </a:r>
            <a:br>
              <a:rPr lang="en-US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</a:br>
            <a:r>
              <a:rPr lang="en-US" b="1" dirty="0">
                <a:solidFill>
                  <a:srgbClr val="FFFFFF"/>
                </a:solidFill>
                <a:latin typeface="Franklin Gothic Demi Cond" panose="020B0706030402020204" pitchFamily="34" charset="0"/>
              </a:rPr>
              <a:t>Nouveau-Brunswick</a:t>
            </a:r>
            <a:endParaRPr lang="en-CA" dirty="0">
              <a:solidFill>
                <a:srgbClr val="FFFFFF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51DC6A-41CF-43C5-848C-F2A448337138}"/>
              </a:ext>
            </a:extLst>
          </p:cNvPr>
          <p:cNvSpPr/>
          <p:nvPr/>
        </p:nvSpPr>
        <p:spPr>
          <a:xfrm>
            <a:off x="4568568" y="0"/>
            <a:ext cx="308232" cy="6867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0" name="Espace réservé du contenu 2">
            <a:extLst>
              <a:ext uri="{FF2B5EF4-FFF2-40B4-BE49-F238E27FC236}">
                <a16:creationId xmlns:a16="http://schemas.microsoft.com/office/drawing/2014/main" id="{F8BA19D2-6CB0-4DFB-87AA-E56173CDF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588996"/>
              </p:ext>
            </p:extLst>
          </p:nvPr>
        </p:nvGraphicFramePr>
        <p:xfrm>
          <a:off x="4667249" y="271464"/>
          <a:ext cx="7439555" cy="5529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90E02A3-EF45-4A6E-8482-6D88095B8BDE}"/>
              </a:ext>
            </a:extLst>
          </p:cNvPr>
          <p:cNvSpPr/>
          <p:nvPr/>
        </p:nvSpPr>
        <p:spPr>
          <a:xfrm>
            <a:off x="4720696" y="5925145"/>
            <a:ext cx="7395633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850" dirty="0"/>
              <a:t>1. Le Conference Board du Canada (2012). </a:t>
            </a:r>
            <a:r>
              <a:rPr lang="en-CA" sz="850" u="sng" dirty="0">
                <a:hlinkClick r:id="rId8"/>
              </a:rPr>
              <a:t>http://www.conferenceboard.ca/(X(1)S(1ccunubb0xfe2ho414ckz5hf))/hcp/provincial/education/adlt-lowlit.aspx?utm_content=buffer7beea&amp;utm_medium=social&amp;utm_source=twitter.com&amp;utm_campaign=buffer&amp;AspxAutoDetectCookieSupport=1</a:t>
            </a:r>
            <a:r>
              <a:rPr lang="en-CA" sz="850" dirty="0"/>
              <a:t> </a:t>
            </a:r>
          </a:p>
          <a:p>
            <a:r>
              <a:rPr lang="en-CA" sz="850" dirty="0"/>
              <a:t>2. GNB (2018). </a:t>
            </a:r>
            <a:r>
              <a:rPr lang="en-CA" sz="850" u="sng" dirty="0">
                <a:hlinkClick r:id="rId9"/>
              </a:rPr>
              <a:t>http://www2.gnb.ca/content/gnb/fr/corporate/consultation_publique/StrategieDAlphabetisation/FaitsEnBref.html</a:t>
            </a:r>
            <a:endParaRPr lang="en-CA" sz="850" u="sng" dirty="0"/>
          </a:p>
          <a:p>
            <a:r>
              <a:rPr lang="en-CA" sz="850" dirty="0"/>
              <a:t>3. Ibid</a:t>
            </a:r>
          </a:p>
          <a:p>
            <a:r>
              <a:rPr lang="en-CA" sz="850" dirty="0"/>
              <a:t>4. Ibid</a:t>
            </a:r>
          </a:p>
          <a:p>
            <a:r>
              <a:rPr lang="en-CA" sz="850" dirty="0"/>
              <a:t>5. </a:t>
            </a:r>
            <a:r>
              <a:rPr lang="en-CA" sz="850" dirty="0" err="1"/>
              <a:t>Statistique</a:t>
            </a:r>
            <a:r>
              <a:rPr lang="en-CA" sz="850" dirty="0"/>
              <a:t> Canada (2016). </a:t>
            </a:r>
            <a:r>
              <a:rPr lang="fr-FR" sz="850" dirty="0"/>
              <a:t>Étude : Les compétences en littératie chez les francophones du Nouveau-Brunswick</a:t>
            </a:r>
            <a:r>
              <a:rPr lang="en-CA" sz="850" dirty="0"/>
              <a:t>, </a:t>
            </a:r>
            <a:r>
              <a:rPr lang="en-CA" sz="850" u="sng" dirty="0">
                <a:hlinkClick r:id="rId10"/>
              </a:rPr>
              <a:t>https://www150.statcan.gc.ca/n1/daily-quotidien/160919/dq160919a-fra.htm</a:t>
            </a:r>
            <a:r>
              <a:rPr lang="en-CA" sz="850" u="sng" dirty="0"/>
              <a:t> </a:t>
            </a:r>
            <a:endParaRPr lang="en-CA" sz="85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3A22FF-1EC2-4FA5-8454-C8E4182185A2}"/>
              </a:ext>
            </a:extLst>
          </p:cNvPr>
          <p:cNvSpPr/>
          <p:nvPr/>
        </p:nvSpPr>
        <p:spPr>
          <a:xfrm rot="16200000">
            <a:off x="1067730" y="3357963"/>
            <a:ext cx="6858000" cy="142074"/>
          </a:xfrm>
          <a:prstGeom prst="rect">
            <a:avLst/>
          </a:prstGeom>
          <a:solidFill>
            <a:srgbClr val="FC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64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0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47432" y="1040522"/>
            <a:ext cx="500633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CA" sz="5400" b="1" dirty="0" err="1">
                <a:latin typeface="Franklin Gothic Demi Cond" panose="020B0706030402020204" pitchFamily="34" charset="0"/>
                <a:ea typeface="Roboto" panose="02000000000000000000" pitchFamily="2" charset="0"/>
              </a:rPr>
              <a:t>Qu’est-ce</a:t>
            </a:r>
            <a:r>
              <a:rPr lang="en-CA" sz="5400" b="1" dirty="0">
                <a:latin typeface="Franklin Gothic Demi Cond" panose="020B0706030402020204" pitchFamily="34" charset="0"/>
                <a:ea typeface="Roboto" panose="02000000000000000000" pitchFamily="2" charset="0"/>
              </a:rPr>
              <a:t> que nous </a:t>
            </a:r>
            <a:r>
              <a:rPr lang="en-CA" sz="5400" b="1" dirty="0" err="1">
                <a:latin typeface="Franklin Gothic Demi Cond" panose="020B0706030402020204" pitchFamily="34" charset="0"/>
                <a:ea typeface="Roboto" panose="02000000000000000000" pitchFamily="2" charset="0"/>
              </a:rPr>
              <a:t>voulons</a:t>
            </a:r>
            <a:r>
              <a:rPr lang="en-CA" sz="5400" b="1" dirty="0">
                <a:latin typeface="Franklin Gothic Demi Cond" panose="020B0706030402020204" pitchFamily="34" charset="0"/>
                <a:ea typeface="Roboto" panose="02000000000000000000" pitchFamily="2" charset="0"/>
              </a:rPr>
              <a:t>?</a:t>
            </a:r>
          </a:p>
        </p:txBody>
      </p:sp>
      <p:sp>
        <p:nvSpPr>
          <p:cNvPr id="15" name="Freeform: Shape 10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2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 descr="Image associÃ©e">
            <a:extLst>
              <a:ext uri="{FF2B5EF4-FFF2-40B4-BE49-F238E27FC236}">
                <a16:creationId xmlns:a16="http://schemas.microsoft.com/office/drawing/2014/main" id="{01D63C33-688A-4621-8BE3-D5334E081627}"/>
              </a:ext>
            </a:extLst>
          </p:cNvPr>
          <p:cNvPicPr/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241" y="295358"/>
            <a:ext cx="4105275" cy="4801492"/>
          </a:xfrm>
          <a:prstGeom prst="rect">
            <a:avLst/>
          </a:prstGeom>
          <a:noFill/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7AD82616-3A87-4CD0-B054-17293810B209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03061301"/>
              </p:ext>
            </p:extLst>
          </p:nvPr>
        </p:nvGraphicFramePr>
        <p:xfrm>
          <a:off x="6139543" y="2634701"/>
          <a:ext cx="5788876" cy="367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868321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0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976037" y="653143"/>
            <a:ext cx="7157904" cy="1198299"/>
          </a:xfrm>
        </p:spPr>
        <p:txBody>
          <a:bodyPr>
            <a:noAutofit/>
          </a:bodyPr>
          <a:lstStyle/>
          <a:p>
            <a:pPr algn="ctr"/>
            <a:r>
              <a:rPr lang="fr-FR" sz="4800" b="1" dirty="0">
                <a:latin typeface="Franklin Gothic Demi Cond" panose="020B0706030402020204" pitchFamily="34" charset="0"/>
                <a:ea typeface="Roboto" panose="02000000000000000000" pitchFamily="2" charset="0"/>
              </a:rPr>
              <a:t>Protéger et améliorer nos bibliothèques scolaires actuelles</a:t>
            </a:r>
            <a:endParaRPr lang="en-CA" sz="4800" b="1" dirty="0">
              <a:latin typeface="Franklin Gothic Demi Cond" panose="020B0706030402020204" pitchFamily="34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593047" y="2539574"/>
            <a:ext cx="6245169" cy="3903756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fr-FR" sz="2400" dirty="0"/>
              <a:t>Les bibliothèques scolaires </a:t>
            </a:r>
            <a:r>
              <a:rPr lang="fr-FR" sz="2400" b="1" dirty="0"/>
              <a:t>ne sont pas mentionnées</a:t>
            </a:r>
            <a:r>
              <a:rPr lang="fr-FR" sz="2400" dirty="0"/>
              <a:t> dans la stratégie en littéracie de la province.</a:t>
            </a:r>
          </a:p>
          <a:p>
            <a:pPr algn="just"/>
            <a:r>
              <a:rPr lang="fr-FR" sz="2400" dirty="0"/>
              <a:t>Nous croyons qu’avoir </a:t>
            </a:r>
            <a:r>
              <a:rPr lang="fr-FR" sz="2400" b="1" dirty="0"/>
              <a:t>accès quotidiennement </a:t>
            </a:r>
            <a:r>
              <a:rPr lang="fr-FR" sz="2400" dirty="0"/>
              <a:t>à une variété de documents de lecture couvrant tous les niveaux de lecture et les intérêts </a:t>
            </a:r>
            <a:r>
              <a:rPr lang="fr-FR" sz="2400" b="1" dirty="0"/>
              <a:t>améliore les compétences en littératie des élèves</a:t>
            </a:r>
            <a:r>
              <a:rPr lang="fr-FR" sz="2400" dirty="0"/>
              <a:t>. </a:t>
            </a:r>
          </a:p>
          <a:p>
            <a:pPr algn="just"/>
            <a:r>
              <a:rPr lang="fr-FR" sz="2400" dirty="0"/>
              <a:t>Plutôt que de </a:t>
            </a:r>
            <a:r>
              <a:rPr lang="fr-FR" sz="2400" b="1" dirty="0"/>
              <a:t>réduire</a:t>
            </a:r>
            <a:r>
              <a:rPr lang="fr-FR" sz="2400" dirty="0"/>
              <a:t> le nombre d'heures de travail du personnel dans les bibliothèques, elles devraient </a:t>
            </a:r>
            <a:r>
              <a:rPr lang="fr-FR" sz="2400" b="1" dirty="0"/>
              <a:t>être augmentées </a:t>
            </a:r>
            <a:r>
              <a:rPr lang="fr-FR" sz="2400" dirty="0"/>
              <a:t>pour refléter les </a:t>
            </a:r>
            <a:r>
              <a:rPr lang="fr-FR" sz="2400" b="1" dirty="0"/>
              <a:t>besoins en littéracie de tous les élèves </a:t>
            </a:r>
            <a:r>
              <a:rPr lang="fr-FR" sz="2400" dirty="0"/>
              <a:t>de cette province.</a:t>
            </a:r>
            <a:endParaRPr lang="en-CA" sz="24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3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079149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4917965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203203-9CDA-4979-A50F-A78423E3B03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3784" y="254474"/>
            <a:ext cx="3771386" cy="377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51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00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6C0548-F0F2-4967-80AC-B80757E04F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38981" y="2593990"/>
            <a:ext cx="4029414" cy="1220839"/>
          </a:xfrm>
        </p:spPr>
        <p:txBody>
          <a:bodyPr>
            <a:noAutofit/>
          </a:bodyPr>
          <a:lstStyle/>
          <a:p>
            <a:pPr algn="ctr"/>
            <a:r>
              <a:rPr lang="en-CA" sz="5400" b="1" dirty="0">
                <a:solidFill>
                  <a:srgbClr val="EF002A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Une </a:t>
            </a:r>
            <a:r>
              <a:rPr lang="en-CA" sz="5400" b="1" dirty="0" err="1">
                <a:solidFill>
                  <a:srgbClr val="EF002A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garantie</a:t>
            </a:r>
            <a:r>
              <a:rPr lang="en-CA" sz="5400" b="1" dirty="0">
                <a:solidFill>
                  <a:srgbClr val="EF002A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 des </a:t>
            </a:r>
            <a:r>
              <a:rPr lang="en-CA" sz="5400" b="1" dirty="0" err="1">
                <a:solidFill>
                  <a:srgbClr val="EF002A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heures</a:t>
            </a:r>
            <a:r>
              <a:rPr lang="en-CA" sz="5400" b="1" dirty="0">
                <a:solidFill>
                  <a:srgbClr val="EF002A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 de travail</a:t>
            </a:r>
            <a:endParaRPr lang="en-CA" sz="5400" b="1" dirty="0">
              <a:solidFill>
                <a:srgbClr val="FFFFFF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custDataLst>
              <p:tags r:id="rId4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B2E678-0CAE-4B1E-BFFB-15B929149D84}"/>
              </a:ext>
            </a:extLst>
          </p:cNvPr>
          <p:cNvGraphicFramePr>
            <a:graphicFrameLocks noGrp="1"/>
          </p:cNvGraphicFramePr>
          <p:nvPr>
            <p:ph idx="1"/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60661266"/>
              </p:ext>
            </p:extLst>
          </p:nvPr>
        </p:nvGraphicFramePr>
        <p:xfrm>
          <a:off x="5104316" y="271129"/>
          <a:ext cx="6848703" cy="631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0555F73-3D7C-42B3-8396-8ED792A549B2}"/>
              </a:ext>
            </a:extLst>
          </p:cNvPr>
          <p:cNvSpPr/>
          <p:nvPr/>
        </p:nvSpPr>
        <p:spPr>
          <a:xfrm rot="16200000">
            <a:off x="1296330" y="3357963"/>
            <a:ext cx="6858000" cy="142074"/>
          </a:xfrm>
          <a:prstGeom prst="rect">
            <a:avLst/>
          </a:prstGeom>
          <a:solidFill>
            <a:srgbClr val="FC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2988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5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3465133"/>
              </p:ext>
            </p:extLst>
          </p:nvPr>
        </p:nvGraphicFramePr>
        <p:xfrm>
          <a:off x="595085" y="1247187"/>
          <a:ext cx="4856401" cy="462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" name="Graphique 5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7409682"/>
              </p:ext>
            </p:extLst>
          </p:nvPr>
        </p:nvGraphicFramePr>
        <p:xfrm>
          <a:off x="6769542" y="1247187"/>
          <a:ext cx="4464356" cy="462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C3551708-7597-4E45-A78D-6C5C1D6ED40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6400493"/>
            <a:ext cx="12192000" cy="457506"/>
          </a:xfrm>
          <a:prstGeom prst="rect">
            <a:avLst/>
          </a:prstGeom>
          <a:solidFill>
            <a:srgbClr val="EF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511DE3-55FF-40EF-AFF8-F855F655989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-1"/>
            <a:ext cx="12192000" cy="1247187"/>
          </a:xfrm>
          <a:prstGeom prst="rect">
            <a:avLst/>
          </a:prstGeom>
          <a:solidFill>
            <a:srgbClr val="EF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718298" y="1"/>
            <a:ext cx="10515600" cy="1247186"/>
          </a:xfrm>
        </p:spPr>
        <p:txBody>
          <a:bodyPr anchor="b">
            <a:normAutofit/>
          </a:bodyPr>
          <a:lstStyle/>
          <a:p>
            <a:r>
              <a:rPr lang="en-CA" sz="5400" b="1" dirty="0" err="1">
                <a:solidFill>
                  <a:schemeClr val="bg1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Statistiques</a:t>
            </a:r>
            <a:endParaRPr lang="en-CA" sz="5400" b="1" dirty="0">
              <a:solidFill>
                <a:schemeClr val="bg1"/>
              </a:solidFill>
              <a:latin typeface="Franklin Gothic Demi Cond" panose="020B0706030402020204" pitchFamily="34" charset="0"/>
              <a:ea typeface="Roboto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9C02C2-1E64-4F9A-AD7F-EB1B4269D40A}"/>
              </a:ext>
            </a:extLst>
          </p:cNvPr>
          <p:cNvSpPr/>
          <p:nvPr/>
        </p:nvSpPr>
        <p:spPr>
          <a:xfrm>
            <a:off x="0" y="6315153"/>
            <a:ext cx="12192000" cy="94863"/>
          </a:xfrm>
          <a:prstGeom prst="rect">
            <a:avLst/>
          </a:prstGeom>
          <a:solidFill>
            <a:srgbClr val="FC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FCFF53-DA75-4213-BA42-8D9FDF14E822}"/>
              </a:ext>
            </a:extLst>
          </p:cNvPr>
          <p:cNvSpPr/>
          <p:nvPr/>
        </p:nvSpPr>
        <p:spPr>
          <a:xfrm>
            <a:off x="0" y="1247186"/>
            <a:ext cx="12192000" cy="94863"/>
          </a:xfrm>
          <a:prstGeom prst="rect">
            <a:avLst/>
          </a:prstGeom>
          <a:solidFill>
            <a:srgbClr val="FC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9C4682-0B47-4A4B-9215-4BCCC385E630}"/>
              </a:ext>
            </a:extLst>
          </p:cNvPr>
          <p:cNvSpPr txBox="1"/>
          <p:nvPr/>
        </p:nvSpPr>
        <p:spPr>
          <a:xfrm>
            <a:off x="718298" y="5872711"/>
            <a:ext cx="4857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>
                <a:solidFill>
                  <a:srgbClr val="EF002A"/>
                </a:solidFill>
              </a:rPr>
              <a:t>Source: </a:t>
            </a:r>
            <a:r>
              <a:rPr lang="fr-CA" sz="1400" dirty="0">
                <a:solidFill>
                  <a:srgbClr val="EF002A"/>
                </a:solidFill>
              </a:rPr>
              <a:t>Données déclarées par la section locale 2745 du SCFP</a:t>
            </a:r>
            <a:endParaRPr lang="en-CA" sz="1400" dirty="0">
              <a:solidFill>
                <a:srgbClr val="EF00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6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165DA2F-2244-471D-8385-AD8C4D901FA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1492317"/>
          </a:xfrm>
          <a:prstGeom prst="rect">
            <a:avLst/>
          </a:prstGeom>
          <a:solidFill>
            <a:srgbClr val="EF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49317" y="-163222"/>
            <a:ext cx="12192000" cy="1492314"/>
          </a:xfrm>
        </p:spPr>
        <p:txBody>
          <a:bodyPr anchor="b">
            <a:normAutofit/>
          </a:bodyPr>
          <a:lstStyle/>
          <a:p>
            <a:r>
              <a:rPr lang="fr-FR" sz="3600" b="1" dirty="0">
                <a:solidFill>
                  <a:schemeClr val="bg1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La révision de la formule de financement du personnel </a:t>
            </a:r>
            <a:br>
              <a:rPr lang="fr-FR" sz="3600" b="1" dirty="0">
                <a:solidFill>
                  <a:schemeClr val="bg1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</a:br>
            <a:r>
              <a:rPr lang="fr-FR" sz="3600" b="1" dirty="0">
                <a:solidFill>
                  <a:schemeClr val="bg1"/>
                </a:solidFill>
                <a:latin typeface="Franklin Gothic Demi Cond" panose="020B0706030402020204" pitchFamily="34" charset="0"/>
                <a:ea typeface="Roboto" panose="02000000000000000000" pitchFamily="2" charset="0"/>
              </a:rPr>
              <a:t>dans les bibliothèques scolaires et les ressources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49317" y="1784045"/>
            <a:ext cx="11178226" cy="28853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>
                <a:solidFill>
                  <a:srgbClr val="EF002A"/>
                </a:solidFill>
              </a:rPr>
              <a:t>Des </a:t>
            </a:r>
            <a:r>
              <a:rPr lang="fr-FR" b="1" dirty="0">
                <a:solidFill>
                  <a:srgbClr val="EF002A"/>
                </a:solidFill>
              </a:rPr>
              <a:t>fonds supplémentaires </a:t>
            </a:r>
            <a:r>
              <a:rPr lang="fr-FR" dirty="0">
                <a:solidFill>
                  <a:srgbClr val="EF002A"/>
                </a:solidFill>
              </a:rPr>
              <a:t>offrent des ressources supplémentaires </a:t>
            </a:r>
            <a:r>
              <a:rPr lang="fr-FR" b="1" dirty="0">
                <a:solidFill>
                  <a:srgbClr val="EF002A"/>
                </a:solidFill>
              </a:rPr>
              <a:t>pour soutenir le succès de l’élève</a:t>
            </a:r>
            <a:r>
              <a:rPr lang="fr-FR" dirty="0">
                <a:solidFill>
                  <a:srgbClr val="EF002A"/>
                </a:solidFill>
              </a:rPr>
              <a:t>.</a:t>
            </a:r>
          </a:p>
          <a:p>
            <a:r>
              <a:rPr lang="fr-FR" dirty="0">
                <a:solidFill>
                  <a:srgbClr val="EF002A"/>
                </a:solidFill>
              </a:rPr>
              <a:t>La formule de financement actuelle</a:t>
            </a:r>
            <a:r>
              <a:rPr lang="fr-FR" b="1" dirty="0">
                <a:solidFill>
                  <a:srgbClr val="EF002A"/>
                </a:solidFill>
              </a:rPr>
              <a:t> ne permet pas</a:t>
            </a:r>
            <a:r>
              <a:rPr lang="fr-FR" dirty="0">
                <a:solidFill>
                  <a:srgbClr val="EF002A"/>
                </a:solidFill>
              </a:rPr>
              <a:t> de répondre à tous les </a:t>
            </a:r>
            <a:r>
              <a:rPr lang="fr-FR" b="1" dirty="0">
                <a:solidFill>
                  <a:srgbClr val="EF002A"/>
                </a:solidFill>
              </a:rPr>
              <a:t>besoins</a:t>
            </a:r>
            <a:r>
              <a:rPr lang="fr-FR" dirty="0">
                <a:solidFill>
                  <a:srgbClr val="EF002A"/>
                </a:solidFill>
              </a:rPr>
              <a:t> des élèves.</a:t>
            </a:r>
          </a:p>
          <a:p>
            <a:r>
              <a:rPr lang="fr-FR" dirty="0">
                <a:solidFill>
                  <a:srgbClr val="EF002A"/>
                </a:solidFill>
              </a:rPr>
              <a:t>Il y a une</a:t>
            </a:r>
            <a:r>
              <a:rPr lang="fr-FR" b="1" dirty="0">
                <a:solidFill>
                  <a:srgbClr val="EF002A"/>
                </a:solidFill>
              </a:rPr>
              <a:t> inégalité </a:t>
            </a:r>
            <a:r>
              <a:rPr lang="fr-FR" dirty="0">
                <a:solidFill>
                  <a:srgbClr val="EF002A"/>
                </a:solidFill>
              </a:rPr>
              <a:t>dans la prestation de services parce qu'il ne semble pas exister </a:t>
            </a:r>
            <a:r>
              <a:rPr lang="fr-FR" b="1" dirty="0">
                <a:solidFill>
                  <a:srgbClr val="EF002A"/>
                </a:solidFill>
              </a:rPr>
              <a:t>un ratio uniforme </a:t>
            </a:r>
            <a:r>
              <a:rPr lang="fr-FR" dirty="0">
                <a:solidFill>
                  <a:srgbClr val="EF002A"/>
                </a:solidFill>
              </a:rPr>
              <a:t>pour le service au niveau de la province.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652600-AF56-441E-B54E-EA7AAF54D33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963478"/>
            <a:ext cx="12192000" cy="894522"/>
          </a:xfrm>
          <a:prstGeom prst="rect">
            <a:avLst/>
          </a:prstGeom>
          <a:solidFill>
            <a:srgbClr val="EF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3CB4FA-773D-41CA-8928-BF555070A74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62836" y="4125686"/>
            <a:ext cx="106109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500" b="1" dirty="0">
                <a:solidFill>
                  <a:srgbClr val="EF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</a:rPr>
              <a:t>$</a:t>
            </a:r>
            <a:endParaRPr lang="en-CA" sz="11500" b="1" dirty="0">
              <a:solidFill>
                <a:srgbClr val="EF002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6629808F-75FF-4E7B-B589-3A307D4E80FA}"/>
              </a:ext>
            </a:extLst>
          </p:cNvPr>
          <p:cNvSpPr/>
          <p:nvPr/>
        </p:nvSpPr>
        <p:spPr>
          <a:xfrm>
            <a:off x="5672238" y="4888809"/>
            <a:ext cx="555903" cy="595000"/>
          </a:xfrm>
          <a:prstGeom prst="upArrow">
            <a:avLst/>
          </a:prstGeom>
          <a:solidFill>
            <a:srgbClr val="EF00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Est égal à 11">
            <a:extLst>
              <a:ext uri="{FF2B5EF4-FFF2-40B4-BE49-F238E27FC236}">
                <a16:creationId xmlns:a16="http://schemas.microsoft.com/office/drawing/2014/main" id="{EB74AD94-7225-405B-9193-5B60124B59BC}"/>
              </a:ext>
            </a:extLst>
          </p:cNvPr>
          <p:cNvSpPr/>
          <p:nvPr/>
        </p:nvSpPr>
        <p:spPr>
          <a:xfrm>
            <a:off x="6368068" y="4961129"/>
            <a:ext cx="700107" cy="571590"/>
          </a:xfrm>
          <a:prstGeom prst="mathEqual">
            <a:avLst/>
          </a:prstGeom>
          <a:solidFill>
            <a:srgbClr val="EF002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2A0807D-827B-4CB4-947F-916E2FCDAB12}"/>
              </a:ext>
            </a:extLst>
          </p:cNvPr>
          <p:cNvSpPr/>
          <p:nvPr/>
        </p:nvSpPr>
        <p:spPr>
          <a:xfrm>
            <a:off x="2355963" y="5148738"/>
            <a:ext cx="2460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>
                <a:solidFill>
                  <a:srgbClr val="EF00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</a:rPr>
              <a:t>Plus d’argent</a:t>
            </a:r>
            <a:endParaRPr lang="en-CA" sz="2800" dirty="0"/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4C009AF2-F865-4BB1-BD8E-3AFD9123231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555" y="5203992"/>
            <a:ext cx="2196445" cy="6559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F96140D-0344-4F0A-8DBD-56FAFF2B5653}"/>
              </a:ext>
            </a:extLst>
          </p:cNvPr>
          <p:cNvSpPr/>
          <p:nvPr/>
        </p:nvSpPr>
        <p:spPr>
          <a:xfrm>
            <a:off x="0" y="5878139"/>
            <a:ext cx="12192000" cy="94863"/>
          </a:xfrm>
          <a:prstGeom prst="rect">
            <a:avLst/>
          </a:prstGeom>
          <a:solidFill>
            <a:srgbClr val="FC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A6318-B2FF-4569-AA91-EC350EA996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23198" y="4403252"/>
            <a:ext cx="1559771" cy="132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19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4B0C34-74F4-4427-A532-3AECEC1FDF0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-1"/>
            <a:ext cx="12192000" cy="1492317"/>
          </a:xfrm>
          <a:prstGeom prst="rect">
            <a:avLst/>
          </a:prstGeom>
          <a:solidFill>
            <a:srgbClr val="EF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100493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fr-FR" sz="4800" b="1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Données facilement accessibles et précises du financement des bibliothèques et leur usage</a:t>
            </a:r>
            <a:endParaRPr lang="en-CA" sz="4800" b="1" dirty="0">
              <a:solidFill>
                <a:schemeClr val="bg1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60367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200" dirty="0">
                <a:solidFill>
                  <a:srgbClr val="EF002A"/>
                </a:solidFill>
              </a:rPr>
              <a:t>À l'heure actuelle, il est </a:t>
            </a:r>
            <a:r>
              <a:rPr lang="fr-FR" sz="2200" b="1" dirty="0">
                <a:solidFill>
                  <a:srgbClr val="EF002A"/>
                </a:solidFill>
              </a:rPr>
              <a:t>extrêmement difficile </a:t>
            </a:r>
            <a:r>
              <a:rPr lang="fr-FR" sz="2200" dirty="0">
                <a:solidFill>
                  <a:srgbClr val="EF002A"/>
                </a:solidFill>
              </a:rPr>
              <a:t>d'obtenir des statistiques sur le financement des bibliothèques</a:t>
            </a:r>
          </a:p>
          <a:p>
            <a:r>
              <a:rPr lang="fr-FR" sz="2200" dirty="0">
                <a:solidFill>
                  <a:srgbClr val="EF002A"/>
                </a:solidFill>
              </a:rPr>
              <a:t>La </a:t>
            </a:r>
            <a:r>
              <a:rPr lang="fr-FR" sz="2200" b="1" dirty="0">
                <a:solidFill>
                  <a:srgbClr val="EF002A"/>
                </a:solidFill>
              </a:rPr>
              <a:t>transparence</a:t>
            </a:r>
            <a:r>
              <a:rPr lang="fr-FR" sz="2200" dirty="0">
                <a:solidFill>
                  <a:srgbClr val="EF002A"/>
                </a:solidFill>
              </a:rPr>
              <a:t> contribuerait à </a:t>
            </a:r>
            <a:r>
              <a:rPr lang="fr-FR" sz="2200" b="1" dirty="0">
                <a:solidFill>
                  <a:srgbClr val="EF002A"/>
                </a:solidFill>
              </a:rPr>
              <a:t>encourager la cohérence </a:t>
            </a:r>
            <a:r>
              <a:rPr lang="fr-FR" sz="2200" dirty="0">
                <a:solidFill>
                  <a:srgbClr val="EF002A"/>
                </a:solidFill>
              </a:rPr>
              <a:t>quant à la </a:t>
            </a:r>
            <a:r>
              <a:rPr lang="fr-FR" sz="2200" b="1" dirty="0">
                <a:solidFill>
                  <a:srgbClr val="EF002A"/>
                </a:solidFill>
              </a:rPr>
              <a:t>répartition des ressources </a:t>
            </a:r>
            <a:r>
              <a:rPr lang="fr-FR" sz="2200" dirty="0">
                <a:solidFill>
                  <a:srgbClr val="EF002A"/>
                </a:solidFill>
              </a:rPr>
              <a:t>dans l'ensemble de la province</a:t>
            </a:r>
            <a:r>
              <a:rPr lang="fr-FR" sz="2200" b="1" dirty="0">
                <a:solidFill>
                  <a:srgbClr val="EF002A"/>
                </a:solidFill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F8CC46-17E0-412B-8470-6F7D01AC607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6614290"/>
            <a:ext cx="12192000" cy="243710"/>
          </a:xfrm>
          <a:prstGeom prst="rect">
            <a:avLst/>
          </a:prstGeom>
          <a:solidFill>
            <a:srgbClr val="EF0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B52DF71-41E7-4F9C-A7C4-8C4CAC0716E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555" y="5848116"/>
            <a:ext cx="2196445" cy="6559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5A3481-D768-424A-95EE-0C7AF91F913E}"/>
              </a:ext>
            </a:extLst>
          </p:cNvPr>
          <p:cNvSpPr/>
          <p:nvPr/>
        </p:nvSpPr>
        <p:spPr>
          <a:xfrm>
            <a:off x="0" y="6528952"/>
            <a:ext cx="12192000" cy="94863"/>
          </a:xfrm>
          <a:prstGeom prst="rect">
            <a:avLst/>
          </a:prstGeom>
          <a:solidFill>
            <a:srgbClr val="FC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E21427-AAAA-4920-A7B8-9568D3690994}"/>
              </a:ext>
            </a:extLst>
          </p:cNvPr>
          <p:cNvSpPr/>
          <p:nvPr/>
        </p:nvSpPr>
        <p:spPr>
          <a:xfrm>
            <a:off x="0" y="1488639"/>
            <a:ext cx="12192000" cy="94863"/>
          </a:xfrm>
          <a:prstGeom prst="rect">
            <a:avLst/>
          </a:prstGeom>
          <a:solidFill>
            <a:srgbClr val="FCCC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12" name="Diagram 1">
            <a:extLst>
              <a:ext uri="{FF2B5EF4-FFF2-40B4-BE49-F238E27FC236}">
                <a16:creationId xmlns:a16="http://schemas.microsoft.com/office/drawing/2014/main" id="{F6F57466-39B5-44C2-BB6C-5E7928B66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8998449"/>
              </p:ext>
            </p:extLst>
          </p:nvPr>
        </p:nvGraphicFramePr>
        <p:xfrm>
          <a:off x="2820762" y="3039549"/>
          <a:ext cx="6698922" cy="3331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131477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Thème Office">
  <a:themeElements>
    <a:clrScheme name="Personnalisé 4">
      <a:dk1>
        <a:sysClr val="windowText" lastClr="000000"/>
      </a:dk1>
      <a:lt1>
        <a:sysClr val="window" lastClr="FFFFFF"/>
      </a:lt1>
      <a:dk2>
        <a:srgbClr val="FFFFFF"/>
      </a:dk2>
      <a:lt2>
        <a:srgbClr val="E7E6E6"/>
      </a:lt2>
      <a:accent1>
        <a:srgbClr val="FF899D"/>
      </a:accent1>
      <a:accent2>
        <a:srgbClr val="FF4F6C"/>
      </a:accent2>
      <a:accent3>
        <a:srgbClr val="EF002A"/>
      </a:accent3>
      <a:accent4>
        <a:srgbClr val="AC001D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</TotalTime>
  <Words>1461</Words>
  <Application>Microsoft Office PowerPoint</Application>
  <PresentationFormat>Widescreen</PresentationFormat>
  <Paragraphs>112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Franklin Gothic Demi Cond</vt:lpstr>
      <vt:lpstr>Roboto</vt:lpstr>
      <vt:lpstr>Thème Office</vt:lpstr>
      <vt:lpstr>PowerPoint Presentation</vt:lpstr>
      <vt:lpstr>PowerPoint Presentation</vt:lpstr>
      <vt:lpstr>Taux de  littéracie au  Nouveau-Brunswick</vt:lpstr>
      <vt:lpstr>Qu’est-ce que nous voulons?</vt:lpstr>
      <vt:lpstr>Protéger et améliorer nos bibliothèques scolaires actuelles</vt:lpstr>
      <vt:lpstr>Une garantie des heures de travail</vt:lpstr>
      <vt:lpstr>Statistiques</vt:lpstr>
      <vt:lpstr>La révision de la formule de financement du personnel  dans les bibliothèques scolaires et les ressources</vt:lpstr>
      <vt:lpstr>Données facilement accessibles et précises du financement des bibliothèques et leur usage</vt:lpstr>
      <vt:lpstr>Un bel exemple:  la bibliothèque de l’école Cité des Jeunes  d’ Edmundston</vt:lpstr>
      <vt:lpstr>Pourquoi?</vt:lpstr>
      <vt:lpstr>Nous avons besoin de votre appui pour garder nos bibliothèques scolaires OUVERTES</vt:lpstr>
      <vt:lpstr>Comment  peut-on travailler ensemble?</vt:lpstr>
      <vt:lpstr>Conclusion</vt:lpstr>
    </vt:vector>
  </TitlesOfParts>
  <Company>District scolaire francophone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our school libraries</dc:title>
  <dc:creator>Cormier, Chantal Lise  (DSF-NE)</dc:creator>
  <cp:lastModifiedBy>Christianne</cp:lastModifiedBy>
  <cp:revision>183</cp:revision>
  <cp:lastPrinted>2018-05-15T14:37:03Z</cp:lastPrinted>
  <dcterms:created xsi:type="dcterms:W3CDTF">2018-05-11T11:57:03Z</dcterms:created>
  <dcterms:modified xsi:type="dcterms:W3CDTF">2019-08-29T14:38:11Z</dcterms:modified>
</cp:coreProperties>
</file>